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72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3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6511D-D3AE-43AB-AF51-6BA02BD59450}" type="datetimeFigureOut">
              <a:rPr lang="de-DE" smtClean="0"/>
              <a:t>27.02.2023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D938-5903-4B18-940D-DDF161C9C7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35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Himmel, Natur, Sonnenuntergang enthält.&#10;&#10;Automatisch generierte Beschreibung">
            <a:extLst>
              <a:ext uri="{FF2B5EF4-FFF2-40B4-BE49-F238E27FC236}">
                <a16:creationId xmlns:a16="http://schemas.microsoft.com/office/drawing/2014/main" id="{0DA6A944-ADD7-4896-954C-849AE1D23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1932E13-F2E8-44BD-B3FE-6C9FA3A2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05" y="4780222"/>
            <a:ext cx="10149338" cy="64222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40F6369-7000-4E49-8D6E-721D32C29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1555" y="5422449"/>
            <a:ext cx="10148888" cy="363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A0C3721-8C88-435B-B4C9-308E45A7C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7" y="2098322"/>
            <a:ext cx="3157734" cy="90221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D3731C2-059C-4A48-BFF7-D78EB5E61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6" r="-262"/>
          <a:stretch/>
        </p:blipFill>
        <p:spPr>
          <a:xfrm>
            <a:off x="0" y="0"/>
            <a:ext cx="3745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Natur, Nachthimmel enthält.&#10;&#10;Automatisch generierte Beschreibung">
            <a:extLst>
              <a:ext uri="{FF2B5EF4-FFF2-40B4-BE49-F238E27FC236}">
                <a16:creationId xmlns:a16="http://schemas.microsoft.com/office/drawing/2014/main" id="{F48A0CD1-1B52-44CC-9ACA-93E396797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D1932E13-F2E8-44BD-B3FE-6C9FA3A2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105" y="1392971"/>
            <a:ext cx="10149338" cy="64222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40F6369-7000-4E49-8D6E-721D32C29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1555" y="2035198"/>
            <a:ext cx="10148888" cy="363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A0C3721-8C88-435B-B4C9-308E45A7C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07" y="5516690"/>
            <a:ext cx="3157734" cy="9022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7E07F9-BAF9-4BF7-B932-94F5719BC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7"/>
          <a:stretch/>
        </p:blipFill>
        <p:spPr>
          <a:xfrm>
            <a:off x="7892041" y="0"/>
            <a:ext cx="4299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A1AF5D-13E0-4EEC-9E24-2909F1635FBD}"/>
              </a:ext>
            </a:extLst>
          </p:cNvPr>
          <p:cNvSpPr/>
          <p:nvPr userDrawn="1"/>
        </p:nvSpPr>
        <p:spPr>
          <a:xfrm>
            <a:off x="0" y="6408613"/>
            <a:ext cx="12192000" cy="2146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BCB93E-1CCB-4FA1-B2C1-353034058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19" y="2418533"/>
            <a:ext cx="10649754" cy="3282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6F152F-8BF2-4EF8-8E3B-0E7C65C22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8" y="6267273"/>
            <a:ext cx="1767653" cy="505044"/>
          </a:xfrm>
          <a:prstGeom prst="rect">
            <a:avLst/>
          </a:prstGeom>
        </p:spPr>
      </p:pic>
      <p:sp>
        <p:nvSpPr>
          <p:cNvPr id="9" name="Titel 15">
            <a:extLst>
              <a:ext uri="{FF2B5EF4-FFF2-40B4-BE49-F238E27FC236}">
                <a16:creationId xmlns:a16="http://schemas.microsoft.com/office/drawing/2014/main" id="{9C30BA62-8F93-44B2-B526-8CE8083AE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9" y="771500"/>
            <a:ext cx="10649753" cy="49275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18">
            <a:extLst>
              <a:ext uri="{FF2B5EF4-FFF2-40B4-BE49-F238E27FC236}">
                <a16:creationId xmlns:a16="http://schemas.microsoft.com/office/drawing/2014/main" id="{C31B8A94-C462-406D-8784-7D08C8EEB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8768" y="1264257"/>
            <a:ext cx="10649303" cy="363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 descr="Ein Bild, das Text, Transport, Vektorgrafiken enthält.&#10;&#10;Automatisch generierte Beschreibung">
            <a:extLst>
              <a:ext uri="{FF2B5EF4-FFF2-40B4-BE49-F238E27FC236}">
                <a16:creationId xmlns:a16="http://schemas.microsoft.com/office/drawing/2014/main" id="{960233D7-3CEE-405C-84AA-CCEECB12BB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875" y="-572494"/>
            <a:ext cx="3207557" cy="3354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54C779D-BF4C-408F-85BA-B442351053AE}"/>
              </a:ext>
            </a:extLst>
          </p:cNvPr>
          <p:cNvSpPr txBox="1"/>
          <p:nvPr userDrawn="1"/>
        </p:nvSpPr>
        <p:spPr>
          <a:xfrm>
            <a:off x="10996654" y="6377932"/>
            <a:ext cx="57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1AF7277-4E75-4554-978A-9B714041A2C1}" type="slidenum">
              <a:rPr lang="de-DE" sz="1200" b="1" smtClean="0">
                <a:solidFill>
                  <a:schemeClr val="bg1"/>
                </a:solidFill>
              </a:rPr>
              <a:t>‹Nr.›</a:t>
            </a:fld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de/images/brain-with-ear-defenders-protection-against-noise-concept-3d-rendering/488243945?prev_url=detai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4CF2B-C97B-484A-BE8F-7DA36F07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Sicherheitsbeauftragter (SiBe)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2290C-0686-4C3F-8646-17253192F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Helden des Arbeitsalltags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71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E3584B-CDFE-42F9-7F70-4374A41CD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Unfallverhütungsvorschrift „Grundsätze der Prävention“ (DGUV Vorschrift 1)    § 20 Bestellung und Aufgaben von Sicherheitsbeauftragten </a:t>
            </a:r>
          </a:p>
          <a:p>
            <a:r>
              <a:rPr lang="de-DE" dirty="0"/>
              <a:t>Sozialgesetzbuch Siebtes Buch (SGB VII) - § 22 Sicherheitsbeauftragte</a:t>
            </a:r>
          </a:p>
          <a:p>
            <a:r>
              <a:rPr lang="de-DE" dirty="0"/>
              <a:t>Arbeitsschutzgesetz (ArbSchG) § 16 Besondere Unterstützungspflichten</a:t>
            </a:r>
          </a:p>
          <a:p>
            <a:r>
              <a:rPr lang="de-DE" dirty="0"/>
              <a:t>Arbeitssicherheitsgesetz (ASiG) § 11 Arbeitsschutzausschuss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339B82-37B8-70F2-3482-BD20303C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Rechtsgrundlagen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2039EE-D12D-E850-6AA7-DC2CDCF77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Wissen heißt wissen, wo es geschrieben steht.</a:t>
            </a:r>
          </a:p>
        </p:txBody>
      </p:sp>
    </p:spTree>
    <p:extLst>
      <p:ext uri="{BB962C8B-B14F-4D97-AF65-F5344CB8AC3E}">
        <p14:creationId xmlns:p14="http://schemas.microsoft.com/office/powerpoint/2010/main" val="212703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547926-07F9-7A7C-5AFE-8CB513196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"Sicherheit ist etwas, das zwischen den Ohren passiert, nicht etwas, das man in den Händen hält.“ </a:t>
            </a:r>
            <a:r>
              <a:rPr lang="de-DE" sz="1200" dirty="0"/>
              <a:t>Jeff Cooper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7E0478-D1A6-D2B4-28D5-3758AA73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haben jetzt erfahren, wie…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B55F4A-CB04-46C6-A33B-93BB1B329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SiBe</a:t>
            </a:r>
            <a:r>
              <a:rPr lang="de-DE" dirty="0"/>
              <a:t> im Unternehmen die Durchsetzung von Sicherheitsmaßnahmen unterstützen können.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56745-EF8C-EFF9-5D9F-46E3CFDB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968" y="3389710"/>
            <a:ext cx="3974063" cy="26637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73CB57C-7AB0-1064-9250-E30084E7310A}"/>
              </a:ext>
            </a:extLst>
          </p:cNvPr>
          <p:cNvSpPr txBox="1"/>
          <p:nvPr/>
        </p:nvSpPr>
        <p:spPr>
          <a:xfrm>
            <a:off x="8518850" y="5795303"/>
            <a:ext cx="233265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Hyperlink zum 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2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4E65A0-E91C-482D-8A9B-90BB15E3D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Sicherheitsbeauftragte helfen der Unternehmensleitung bei der Durchführung der Maßnahmen zur Verhütung von</a:t>
            </a:r>
          </a:p>
          <a:p>
            <a:r>
              <a:rPr lang="de-DE" dirty="0"/>
              <a:t>Arbeitsunfällen, </a:t>
            </a:r>
          </a:p>
          <a:p>
            <a:r>
              <a:rPr lang="de-DE" dirty="0"/>
              <a:t>Berufskrankheiten und</a:t>
            </a:r>
          </a:p>
          <a:p>
            <a:r>
              <a:rPr lang="de-DE" dirty="0"/>
              <a:t>arbeitsbedingten Gesundheitsgefahren.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unterstützen damit die effektive und produktive Arbeit im Team.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B46046-8E23-4610-B455-335FA92E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Engagement für Sicherheit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9CE6A7-C7D7-48CD-8479-2022A56F7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Der Beitrag für eine sichere und gesunde Arbeitsumgebung.</a:t>
            </a:r>
          </a:p>
        </p:txBody>
      </p:sp>
    </p:spTree>
    <p:extLst>
      <p:ext uri="{BB962C8B-B14F-4D97-AF65-F5344CB8AC3E}">
        <p14:creationId xmlns:p14="http://schemas.microsoft.com/office/powerpoint/2010/main" val="251506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250EA10-F067-9C37-8EE2-F1EB3D062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Anwesenheit, Erfahrungen im Berufsalltag und das eigene sichere und gesunde Verhalten am Arbeitsplatz sind wichtige Ressourcen und wirken positiv auf das sicherheitsgerechte Verhalten der Teammitglieder.</a:t>
            </a:r>
          </a:p>
          <a:p>
            <a:pPr marL="0" indent="0">
              <a:buNone/>
            </a:pPr>
            <a:r>
              <a:rPr lang="de-DE" dirty="0"/>
              <a:t>Ziel ist es, Unfall- und Gesundheitsgefahren </a:t>
            </a:r>
          </a:p>
          <a:p>
            <a:r>
              <a:rPr lang="de-DE" dirty="0"/>
              <a:t>zu erkennen, </a:t>
            </a:r>
          </a:p>
          <a:p>
            <a:r>
              <a:rPr lang="de-DE" dirty="0"/>
              <a:t>zu benennen und </a:t>
            </a:r>
          </a:p>
          <a:p>
            <a:r>
              <a:rPr lang="de-DE" dirty="0"/>
              <a:t>zukünftig zu vermeiden.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C9BBE1-DE76-2EDB-DCFE-98457955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Sicherheit erfolgreich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E4B7FD-AE21-7AB4-384E-AC9CD0F7D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Präsenz, Wissen und Vorbildfunktion zahlen sich aus.</a:t>
            </a:r>
          </a:p>
        </p:txBody>
      </p:sp>
    </p:spTree>
    <p:extLst>
      <p:ext uri="{BB962C8B-B14F-4D97-AF65-F5344CB8AC3E}">
        <p14:creationId xmlns:p14="http://schemas.microsoft.com/office/powerpoint/2010/main" val="250769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68777BA-3FCC-49A6-445A-1A3086254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Sicherheitsbeauftragte sind fachkundige Ansprechpersonen für das Team. </a:t>
            </a:r>
          </a:p>
          <a:p>
            <a:r>
              <a:rPr lang="de-DE" dirty="0"/>
              <a:t>Sie vermitteln bei Konflikten zu Arbeitsschutzthemen.</a:t>
            </a:r>
          </a:p>
          <a:p>
            <a:r>
              <a:rPr lang="de-DE" dirty="0"/>
              <a:t>Sie achten dabei auf das kollegiale Miteinander und die Bearbeitung der Themen und Belange auf Augenhöhe. </a:t>
            </a:r>
          </a:p>
          <a:p>
            <a:r>
              <a:rPr lang="de-DE" dirty="0"/>
              <a:t>Sie sind wichtiges Bindeglied zu den, mit Arbeitsschutzthemen beauftragten Abteilungen, Personen und zur Unternehmensleitung.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C7C0136-F179-01EF-29A5-FB9F60E9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Gesundheit fördern - Gesundheit fordern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7FE359-B42A-ECF6-B593-E9B0AEE27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Bindeglied bei der Organisation des betrieblichen Arbeitsschutzes.</a:t>
            </a:r>
          </a:p>
        </p:txBody>
      </p:sp>
    </p:spTree>
    <p:extLst>
      <p:ext uri="{BB962C8B-B14F-4D97-AF65-F5344CB8AC3E}">
        <p14:creationId xmlns:p14="http://schemas.microsoft.com/office/powerpoint/2010/main" val="70314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7D7358-11D3-A73E-BFA7-2149E59D4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Jeder Beschäftigte ist grundsätzlich verpflichtet, sich aktiv am Arbeitsschutz zu beteiligen.</a:t>
            </a:r>
          </a:p>
          <a:p>
            <a:r>
              <a:rPr lang="de-DE" dirty="0"/>
              <a:t>Die Verantwortung für den Arbeitsschutz trägt in der Regel der Unternehmer.</a:t>
            </a:r>
          </a:p>
          <a:p>
            <a:r>
              <a:rPr lang="de-DE" dirty="0"/>
              <a:t>Sicherheitsbeauftragte (ohne Führungsverantwortung) sind nur beratend tätig, tragen keinerlei Verantwortung und sind nicht weisungsbefugt.</a:t>
            </a:r>
          </a:p>
          <a:p>
            <a:r>
              <a:rPr lang="de-DE" dirty="0"/>
              <a:t>Führungskräfte tragen aufgrund ihrer Weisungsbefugnis, im Rahmen ihres Aufgabenbereiches, Verantwortung für Sicherheit und Gesundheit.</a:t>
            </a:r>
          </a:p>
          <a:p>
            <a:r>
              <a:rPr lang="de-DE" dirty="0"/>
              <a:t>Führungskräfte als </a:t>
            </a:r>
            <a:r>
              <a:rPr lang="de-DE" dirty="0" err="1"/>
              <a:t>SiBe</a:t>
            </a:r>
            <a:r>
              <a:rPr lang="de-DE" dirty="0"/>
              <a:t> tragen die Verantwortung der Führungskräfte.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310A34-84F0-3C70-DE1B-E8A714BC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Verantwortung – Du, Ich, Wir?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5767DF-C280-925A-829F-6B5BB4C33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Sicherheitsbeauftragte sind in beratender Funktion tätig.</a:t>
            </a:r>
          </a:p>
        </p:txBody>
      </p:sp>
    </p:spTree>
    <p:extLst>
      <p:ext uri="{BB962C8B-B14F-4D97-AF65-F5344CB8AC3E}">
        <p14:creationId xmlns:p14="http://schemas.microsoft.com/office/powerpoint/2010/main" val="389539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2E0F055-407B-F601-FC80-D3779459D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Zu den Tätigkeiten gehört die Unterstützung des Unternehmens bei der Vorbeugung von Arbeitsunfällen oder Berufskrankheiten. Ein besonderer Fokus obliegt der ordnungsgemäßen Nutzung von Schutzkleidung/ -einrichtungen.</a:t>
            </a:r>
          </a:p>
          <a:p>
            <a:pPr marL="0" indent="0">
              <a:buNone/>
            </a:pPr>
            <a:r>
              <a:rPr lang="de-DE" dirty="0"/>
              <a:t>Aufgaben allgemein:</a:t>
            </a:r>
          </a:p>
          <a:p>
            <a:r>
              <a:rPr lang="de-DE" dirty="0"/>
              <a:t>Auf die sachgemäße Benutzung von Schutzkleidung/ -einrichtungen hinweisen</a:t>
            </a:r>
          </a:p>
          <a:p>
            <a:r>
              <a:rPr lang="de-DE" dirty="0"/>
              <a:t>Meldung von Sicherheitsmängeln</a:t>
            </a:r>
          </a:p>
          <a:p>
            <a:r>
              <a:rPr lang="de-DE" dirty="0"/>
              <a:t>Auf Unfall- und Gesundheitsgefahren hinweisen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5FC885-D897-A63E-107E-0AA038BF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Tätigkeiten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610A7B-ADE6-461F-F3C2-516DC6DFB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Multiplikator und erster Ansprechpartner bei sicherheitstechnischen Fragestellungen.</a:t>
            </a:r>
          </a:p>
        </p:txBody>
      </p:sp>
    </p:spTree>
    <p:extLst>
      <p:ext uri="{BB962C8B-B14F-4D97-AF65-F5344CB8AC3E}">
        <p14:creationId xmlns:p14="http://schemas.microsoft.com/office/powerpoint/2010/main" val="3382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E087EF-1407-BB97-F94B-15C92F796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Beratung des Teams über den sicheren Umgang mit z.B. Arbeitsmitteln </a:t>
            </a:r>
          </a:p>
          <a:p>
            <a:r>
              <a:rPr lang="de-DE" dirty="0"/>
              <a:t>Patenschaft für neue Teammitglieder, Einführung in sicherheitsrelevante Vorschriften</a:t>
            </a:r>
          </a:p>
          <a:p>
            <a:r>
              <a:rPr lang="de-DE" dirty="0"/>
              <a:t>Teilnahme an Standortbegehungen und Zentrumchecks</a:t>
            </a:r>
          </a:p>
          <a:p>
            <a:r>
              <a:rPr lang="de-DE" dirty="0"/>
              <a:t>Weiterleitung von Themen an die QM- Abteilung, z.B. Verbesserungen oder Themen für den Arbeitssicherheitsausschuss (ASA)</a:t>
            </a:r>
          </a:p>
          <a:p>
            <a:r>
              <a:rPr lang="de-DE" dirty="0"/>
              <a:t>Teilnahme an ASA-Sitzungen, in Absprache mit der QM-Abteilung</a:t>
            </a:r>
          </a:p>
          <a:p>
            <a:r>
              <a:rPr lang="de-DE" dirty="0"/>
              <a:t>Möglichkeit zur Teilnahme an Schulungen für Sicherheitsbeauftragte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F10514-9C97-126A-1D2E-1C56A18E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Möglichkeiten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FC1B61-2D0D-ABC3-8567-77106ADED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Sicherheitsbeauftragte beraten, vermitteln und gestalten.</a:t>
            </a:r>
          </a:p>
        </p:txBody>
      </p:sp>
    </p:spTree>
    <p:extLst>
      <p:ext uri="{BB962C8B-B14F-4D97-AF65-F5344CB8AC3E}">
        <p14:creationId xmlns:p14="http://schemas.microsoft.com/office/powerpoint/2010/main" val="16793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A2FB6C-BC1B-CC3A-F333-F5A1A6E93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Aushänge </a:t>
            </a:r>
            <a:r>
              <a:rPr lang="de-DE" sz="1600" dirty="0"/>
              <a:t>z.B. Brandschutzordnung, Flucht- und Rettungsplan, Desinfektions-/Hygieneplan, Erste-Hilfe-Plakat, Abfallplan…</a:t>
            </a:r>
          </a:p>
          <a:p>
            <a:r>
              <a:rPr lang="de-DE" dirty="0"/>
              <a:t>Schutzkleidung/ PSA </a:t>
            </a:r>
            <a:r>
              <a:rPr lang="de-DE" sz="1600" dirty="0"/>
              <a:t>z.B. Handschuhe, Masken, Hautpflegemittel, Schutzkittel…</a:t>
            </a:r>
          </a:p>
          <a:p>
            <a:r>
              <a:rPr lang="de-DE" dirty="0"/>
              <a:t>Sicherheitseinrichtungen </a:t>
            </a:r>
            <a:r>
              <a:rPr lang="de-DE" sz="1600" dirty="0"/>
              <a:t>z.B. Notrufklingeln für PT-Behandlungsräume, Sperrboxen/ Sicherheitsstift, FI-Schalter, Elektrogeräte mit Abschaltautomatik, Leitern und Tritte …</a:t>
            </a:r>
          </a:p>
          <a:p>
            <a:r>
              <a:rPr lang="de-DE" dirty="0"/>
              <a:t>Beschilderung </a:t>
            </a:r>
            <a:r>
              <a:rPr lang="de-DE" sz="1600" dirty="0"/>
              <a:t>z.B. Fluchtweg, Feuerlöscher, Erste-Hilfe-Einrichtungen, Warnhinweise, Verbots- / Gebotsschilder, Gefahrenzeichen, Hinweisschilder, Prüfplaketten…</a:t>
            </a:r>
            <a:endParaRPr lang="de-DE" dirty="0"/>
          </a:p>
          <a:p>
            <a:r>
              <a:rPr lang="de-DE" dirty="0"/>
              <a:t>Hygiene/ Hautschutz </a:t>
            </a:r>
            <a:r>
              <a:rPr lang="de-DE" sz="1600" dirty="0"/>
              <a:t>z.B. Desinfektions- und Hautreinigungsmittel nach Vorgabe, </a:t>
            </a:r>
            <a:r>
              <a:rPr lang="de-DE" sz="1600" dirty="0" err="1"/>
              <a:t>Anbruchdaten</a:t>
            </a:r>
            <a:r>
              <a:rPr lang="de-DE" sz="1600" dirty="0"/>
              <a:t>….</a:t>
            </a:r>
          </a:p>
          <a:p>
            <a:r>
              <a:rPr lang="de-DE" dirty="0"/>
              <a:t>Arbeitsumgebung </a:t>
            </a:r>
            <a:r>
              <a:rPr lang="de-DE" sz="1600" dirty="0"/>
              <a:t>z.B. Ergonomie, Beleuchtung, Lüftung, Temperatur, Arbeitsmittel, Arbeitsplatzgestaltung…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861317-27FB-C87E-B79B-24A1688A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Zentrumchecks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C7CAA6-0CAD-D9DB-5E0D-3C7816E98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Vorhanden, aktuell, nutzbar, funktional, sichtbar, den Vorgaben entsprechend…?</a:t>
            </a:r>
          </a:p>
        </p:txBody>
      </p:sp>
    </p:spTree>
    <p:extLst>
      <p:ext uri="{BB962C8B-B14F-4D97-AF65-F5344CB8AC3E}">
        <p14:creationId xmlns:p14="http://schemas.microsoft.com/office/powerpoint/2010/main" val="62945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66D43E-0E4E-3AA4-C496-63FD8217A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Intern:</a:t>
            </a:r>
          </a:p>
          <a:p>
            <a:r>
              <a:rPr lang="de-DE" dirty="0"/>
              <a:t>Abteilung Qualitätsmanagement</a:t>
            </a:r>
          </a:p>
          <a:p>
            <a:r>
              <a:rPr lang="de-DE" dirty="0"/>
              <a:t>Brandschutzbeauftragte</a:t>
            </a:r>
          </a:p>
          <a:p>
            <a:r>
              <a:rPr lang="de-DE" dirty="0"/>
              <a:t>Ersthelfer</a:t>
            </a:r>
          </a:p>
          <a:p>
            <a:pPr marL="0" indent="0">
              <a:buNone/>
            </a:pPr>
            <a:r>
              <a:rPr lang="de-DE" dirty="0"/>
              <a:t>Extern:</a:t>
            </a:r>
          </a:p>
          <a:p>
            <a:r>
              <a:rPr lang="de-DE" dirty="0"/>
              <a:t>Fachkraft für Arbeitssicherheit des MEDITÜV – (siehe QMF 15c)</a:t>
            </a:r>
          </a:p>
          <a:p>
            <a:r>
              <a:rPr lang="de-DE" dirty="0"/>
              <a:t>Betriebsärztin des MEDITÜV – (siehe QMF 15c)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7D51ED-FEF5-A1E6-067D-93CC31C9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Fachleute an Deiner Seite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33185B-CFCE-7B2B-9787-4ABA87515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Mit Unterstützung und Beratung zum Ziel. </a:t>
            </a:r>
          </a:p>
        </p:txBody>
      </p:sp>
    </p:spTree>
    <p:extLst>
      <p:ext uri="{BB962C8B-B14F-4D97-AF65-F5344CB8AC3E}">
        <p14:creationId xmlns:p14="http://schemas.microsoft.com/office/powerpoint/2010/main" val="369624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B86224E-AFC9-4A4F-9F97-8E39510F750E}" vid="{8152921F-14FB-4D3C-9B0B-43264A873B4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United Therapy 2022</Template>
  <TotalTime>0</TotalTime>
  <Words>650</Words>
  <Application>Microsoft Office PowerPoint</Application>
  <PresentationFormat>Breitbild</PresentationFormat>
  <Paragraphs>73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Office</vt:lpstr>
      <vt:lpstr>Sicherheitsbeauftragter (SiBe)</vt:lpstr>
      <vt:lpstr>Engagement für Sicherheit</vt:lpstr>
      <vt:lpstr>Mit Sicherheit erfolgreich</vt:lpstr>
      <vt:lpstr>Gesundheit fördern - Gesundheit fordern</vt:lpstr>
      <vt:lpstr>Verantwortung – Du, Ich, Wir?</vt:lpstr>
      <vt:lpstr>Aufgaben und Tätigkeiten</vt:lpstr>
      <vt:lpstr>Aufgaben und Möglichkeiten</vt:lpstr>
      <vt:lpstr>Zentrumchecks</vt:lpstr>
      <vt:lpstr>Die Fachleute an Deiner Seite</vt:lpstr>
      <vt:lpstr>Rechtsgrundlagen</vt:lpstr>
      <vt:lpstr>Sie haben jetzt erfahren, wie…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Ramthun-Di Fabio, Gabi</dc:creator>
  <cp:lastModifiedBy>Ramthun-Di Fabio, Gabi</cp:lastModifiedBy>
  <cp:revision>8</cp:revision>
  <dcterms:created xsi:type="dcterms:W3CDTF">2023-02-21T08:34:38Z</dcterms:created>
  <dcterms:modified xsi:type="dcterms:W3CDTF">2023-02-27T11:04:06Z</dcterms:modified>
</cp:coreProperties>
</file>