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61" r:id="rId2"/>
    <p:sldId id="263" r:id="rId3"/>
    <p:sldId id="2181" r:id="rId4"/>
    <p:sldId id="2182" r:id="rId5"/>
    <p:sldId id="2183" r:id="rId6"/>
    <p:sldId id="2184" r:id="rId7"/>
    <p:sldId id="2185" r:id="rId8"/>
    <p:sldId id="264" r:id="rId9"/>
    <p:sldId id="2186" r:id="rId10"/>
    <p:sldId id="2187" r:id="rId11"/>
    <p:sldId id="2188" r:id="rId12"/>
    <p:sldId id="2189" r:id="rId13"/>
    <p:sldId id="2190" r:id="rId14"/>
    <p:sldId id="2191" r:id="rId15"/>
    <p:sldId id="2192" r:id="rId16"/>
    <p:sldId id="2193" r:id="rId17"/>
    <p:sldId id="2194" r:id="rId18"/>
    <p:sldId id="2179" r:id="rId19"/>
    <p:sldId id="2195" r:id="rId20"/>
    <p:sldId id="2196" r:id="rId21"/>
    <p:sldId id="2197" r:id="rId22"/>
    <p:sldId id="2198" r:id="rId23"/>
    <p:sldId id="2199" r:id="rId24"/>
    <p:sldId id="2200" r:id="rId25"/>
    <p:sldId id="2180" r:id="rId26"/>
    <p:sldId id="2201" r:id="rId27"/>
    <p:sldId id="2204" r:id="rId28"/>
    <p:sldId id="2205" r:id="rId29"/>
    <p:sldId id="2202" r:id="rId30"/>
    <p:sldId id="2206" r:id="rId31"/>
    <p:sldId id="2207" r:id="rId32"/>
    <p:sldId id="2208" r:id="rId33"/>
    <p:sldId id="2209" r:id="rId34"/>
    <p:sldId id="2210" r:id="rId35"/>
    <p:sldId id="2211" r:id="rId36"/>
    <p:sldId id="262"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26283A-5DB4-49F4-9722-E34A65CE42F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0C7C390-D0CC-4E9D-B899-B195D693A3DC}">
      <dgm:prSet/>
      <dgm:spPr>
        <a:ln>
          <a:solidFill>
            <a:schemeClr val="tx1"/>
          </a:solidFill>
        </a:ln>
      </dgm:spPr>
      <dgm:t>
        <a:bodyPr/>
        <a:lstStyle/>
        <a:p>
          <a:pPr algn="l"/>
          <a:r>
            <a:rPr lang="en-US" b="0" dirty="0">
              <a:latin typeface="Arial" panose="020B0604020202020204" pitchFamily="34" charset="0"/>
              <a:cs typeface="Arial" panose="020B0604020202020204" pitchFamily="34" charset="0"/>
            </a:rPr>
            <a:t>Der </a:t>
          </a:r>
          <a:r>
            <a:rPr lang="en-US" b="0" dirty="0" err="1">
              <a:latin typeface="Arial" panose="020B0604020202020204" pitchFamily="34" charset="0"/>
              <a:cs typeface="Arial" panose="020B0604020202020204" pitchFamily="34" charset="0"/>
            </a:rPr>
            <a:t>Umgang</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mit</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personenbezogenen</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Daten</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bleibt</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grundsätzlich</a:t>
          </a:r>
          <a:r>
            <a:rPr lang="en-US" b="0" dirty="0">
              <a:latin typeface="Arial" panose="020B0604020202020204" pitchFamily="34" charset="0"/>
              <a:cs typeface="Arial" panose="020B0604020202020204" pitchFamily="34" charset="0"/>
            </a:rPr>
            <a:t> verboten, </a:t>
          </a:r>
          <a:r>
            <a:rPr lang="en-US" b="0" dirty="0" err="1">
              <a:latin typeface="Arial" panose="020B0604020202020204" pitchFamily="34" charset="0"/>
              <a:cs typeface="Arial" panose="020B0604020202020204" pitchFamily="34" charset="0"/>
            </a:rPr>
            <a:t>sofern</a:t>
          </a:r>
          <a:r>
            <a:rPr lang="en-US" b="0" dirty="0">
              <a:latin typeface="Arial" panose="020B0604020202020204" pitchFamily="34" charset="0"/>
              <a:cs typeface="Arial" panose="020B0604020202020204" pitchFamily="34" charset="0"/>
            </a:rPr>
            <a:t> er </a:t>
          </a:r>
          <a:r>
            <a:rPr lang="en-US" b="0" dirty="0" err="1">
              <a:latin typeface="Arial" panose="020B0604020202020204" pitchFamily="34" charset="0"/>
              <a:cs typeface="Arial" panose="020B0604020202020204" pitchFamily="34" charset="0"/>
            </a:rPr>
            <a:t>nicht</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durch</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einen</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Erlaubnistatbestand</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einer</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Rechtsvorschrift</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erlaubt</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ist</a:t>
          </a:r>
          <a:r>
            <a:rPr lang="en-US" b="0" dirty="0">
              <a:latin typeface="Arial" panose="020B0604020202020204" pitchFamily="34" charset="0"/>
              <a:cs typeface="Arial" panose="020B0604020202020204" pitchFamily="34" charset="0"/>
            </a:rPr>
            <a:t>. </a:t>
          </a:r>
        </a:p>
      </dgm:t>
    </dgm:pt>
    <dgm:pt modelId="{684680E0-E1A5-4D7B-9CE2-C0EEBB9D77B5}" type="parTrans" cxnId="{2401CB83-34D2-43F0-A120-FC7CD262DEE0}">
      <dgm:prSet/>
      <dgm:spPr/>
      <dgm:t>
        <a:bodyPr/>
        <a:lstStyle/>
        <a:p>
          <a:endParaRPr lang="en-US"/>
        </a:p>
      </dgm:t>
    </dgm:pt>
    <dgm:pt modelId="{78F1F93C-D38D-4051-8AA3-BFDCD22928DB}" type="sibTrans" cxnId="{2401CB83-34D2-43F0-A120-FC7CD262DEE0}">
      <dgm:prSet/>
      <dgm:spPr/>
      <dgm:t>
        <a:bodyPr/>
        <a:lstStyle/>
        <a:p>
          <a:endParaRPr lang="en-US"/>
        </a:p>
      </dgm:t>
    </dgm:pt>
    <dgm:pt modelId="{66B29387-9BDA-4DBE-BC5C-2D9D5BC84E0A}">
      <dgm:prSet/>
      <dgm:spPr>
        <a:ln>
          <a:solidFill>
            <a:schemeClr val="tx1"/>
          </a:solidFill>
        </a:ln>
      </dgm:spPr>
      <dgm:t>
        <a:bodyPr/>
        <a:lstStyle/>
        <a:p>
          <a:r>
            <a:rPr lang="en-US" b="0" dirty="0">
              <a:latin typeface="Arial" panose="020B0604020202020204" pitchFamily="34" charset="0"/>
              <a:cs typeface="Arial" panose="020B0604020202020204" pitchFamily="34" charset="0"/>
            </a:rPr>
            <a:t>Ein </a:t>
          </a:r>
          <a:r>
            <a:rPr lang="en-US" b="0" dirty="0" err="1">
              <a:latin typeface="Arial" panose="020B0604020202020204" pitchFamily="34" charset="0"/>
              <a:cs typeface="Arial" panose="020B0604020202020204" pitchFamily="34" charset="0"/>
            </a:rPr>
            <a:t>Verbot</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mit</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Erlaubnisvorbehalt</a:t>
          </a:r>
          <a:endParaRPr lang="en-US" b="0" dirty="0">
            <a:latin typeface="Arial" panose="020B0604020202020204" pitchFamily="34" charset="0"/>
            <a:cs typeface="Arial" panose="020B0604020202020204" pitchFamily="34" charset="0"/>
          </a:endParaRPr>
        </a:p>
      </dgm:t>
    </dgm:pt>
    <dgm:pt modelId="{2B5C2425-2ECB-4887-A3B4-5BEB5EA19A3F}" type="parTrans" cxnId="{EB7280E2-2DB8-481E-AAE4-1E99BCA55E0E}">
      <dgm:prSet/>
      <dgm:spPr/>
      <dgm:t>
        <a:bodyPr/>
        <a:lstStyle/>
        <a:p>
          <a:endParaRPr lang="en-US"/>
        </a:p>
      </dgm:t>
    </dgm:pt>
    <dgm:pt modelId="{0E19A1E4-926C-4DE5-8D40-317922C6F040}" type="sibTrans" cxnId="{EB7280E2-2DB8-481E-AAE4-1E99BCA55E0E}">
      <dgm:prSet/>
      <dgm:spPr/>
      <dgm:t>
        <a:bodyPr/>
        <a:lstStyle/>
        <a:p>
          <a:endParaRPr lang="en-US"/>
        </a:p>
      </dgm:t>
    </dgm:pt>
    <dgm:pt modelId="{82B75FFD-66BA-42D4-9B85-7BD62ED0B4A0}" type="pres">
      <dgm:prSet presAssocID="{FB26283A-5DB4-49F4-9722-E34A65CE42FE}" presName="hierChild1" presStyleCnt="0">
        <dgm:presLayoutVars>
          <dgm:chPref val="1"/>
          <dgm:dir/>
          <dgm:animOne val="branch"/>
          <dgm:animLvl val="lvl"/>
          <dgm:resizeHandles/>
        </dgm:presLayoutVars>
      </dgm:prSet>
      <dgm:spPr/>
    </dgm:pt>
    <dgm:pt modelId="{FCDE1EE9-1CE4-4B38-84F9-EB30AB824C7E}" type="pres">
      <dgm:prSet presAssocID="{60C7C390-D0CC-4E9D-B899-B195D693A3DC}" presName="hierRoot1" presStyleCnt="0"/>
      <dgm:spPr/>
    </dgm:pt>
    <dgm:pt modelId="{6AA0B20D-04BB-47A8-8DB6-72721190052C}" type="pres">
      <dgm:prSet presAssocID="{60C7C390-D0CC-4E9D-B899-B195D693A3DC}" presName="composite" presStyleCnt="0"/>
      <dgm:spPr/>
    </dgm:pt>
    <dgm:pt modelId="{A249C5B5-59ED-4B91-AD3E-E4229076FA28}" type="pres">
      <dgm:prSet presAssocID="{60C7C390-D0CC-4E9D-B899-B195D693A3DC}" presName="background" presStyleLbl="node0" presStyleIdx="0" presStyleCnt="2"/>
      <dgm:spPr>
        <a:solidFill>
          <a:schemeClr val="bg1">
            <a:lumMod val="65000"/>
          </a:schemeClr>
        </a:solidFill>
        <a:ln>
          <a:solidFill>
            <a:schemeClr val="bg1">
              <a:lumMod val="85000"/>
            </a:schemeClr>
          </a:solidFill>
        </a:ln>
      </dgm:spPr>
    </dgm:pt>
    <dgm:pt modelId="{739343A7-C2A4-4F71-8FAA-4AEA8157D3CD}" type="pres">
      <dgm:prSet presAssocID="{60C7C390-D0CC-4E9D-B899-B195D693A3DC}" presName="text" presStyleLbl="fgAcc0" presStyleIdx="0" presStyleCnt="2" custScaleX="166807" custScaleY="152560" custLinFactNeighborX="2922" custLinFactNeighborY="-43940">
        <dgm:presLayoutVars>
          <dgm:chPref val="3"/>
        </dgm:presLayoutVars>
      </dgm:prSet>
      <dgm:spPr/>
    </dgm:pt>
    <dgm:pt modelId="{EABBFD73-E89B-4CB6-944B-79F87D2CD97B}" type="pres">
      <dgm:prSet presAssocID="{60C7C390-D0CC-4E9D-B899-B195D693A3DC}" presName="hierChild2" presStyleCnt="0"/>
      <dgm:spPr/>
    </dgm:pt>
    <dgm:pt modelId="{A6D5C78E-F61D-4EE2-B426-8CE505975419}" type="pres">
      <dgm:prSet presAssocID="{66B29387-9BDA-4DBE-BC5C-2D9D5BC84E0A}" presName="hierRoot1" presStyleCnt="0"/>
      <dgm:spPr/>
    </dgm:pt>
    <dgm:pt modelId="{9AE6A474-4CEC-45C0-927D-69558B4E1493}" type="pres">
      <dgm:prSet presAssocID="{66B29387-9BDA-4DBE-BC5C-2D9D5BC84E0A}" presName="composite" presStyleCnt="0"/>
      <dgm:spPr/>
    </dgm:pt>
    <dgm:pt modelId="{22C5DE83-EF8F-4B7A-A78C-B6A4FCFE9233}" type="pres">
      <dgm:prSet presAssocID="{66B29387-9BDA-4DBE-BC5C-2D9D5BC84E0A}" presName="background" presStyleLbl="node0" presStyleIdx="1" presStyleCnt="2"/>
      <dgm:spPr>
        <a:solidFill>
          <a:schemeClr val="bg1">
            <a:lumMod val="75000"/>
          </a:schemeClr>
        </a:solidFill>
      </dgm:spPr>
    </dgm:pt>
    <dgm:pt modelId="{C15F8B1B-34FC-4264-91EE-5E36FB92AD67}" type="pres">
      <dgm:prSet presAssocID="{66B29387-9BDA-4DBE-BC5C-2D9D5BC84E0A}" presName="text" presStyleLbl="fgAcc0" presStyleIdx="1" presStyleCnt="2" custScaleX="149680" custScaleY="148570" custLinFactNeighborX="15961" custLinFactNeighborY="25207">
        <dgm:presLayoutVars>
          <dgm:chPref val="3"/>
        </dgm:presLayoutVars>
      </dgm:prSet>
      <dgm:spPr/>
    </dgm:pt>
    <dgm:pt modelId="{A93F8786-B215-4B2D-B5FD-344FA169061C}" type="pres">
      <dgm:prSet presAssocID="{66B29387-9BDA-4DBE-BC5C-2D9D5BC84E0A}" presName="hierChild2" presStyleCnt="0"/>
      <dgm:spPr/>
    </dgm:pt>
  </dgm:ptLst>
  <dgm:cxnLst>
    <dgm:cxn modelId="{511B8723-77AD-4F08-A649-DB084B6DC3B5}" type="presOf" srcId="{60C7C390-D0CC-4E9D-B899-B195D693A3DC}" destId="{739343A7-C2A4-4F71-8FAA-4AEA8157D3CD}" srcOrd="0" destOrd="0" presId="urn:microsoft.com/office/officeart/2005/8/layout/hierarchy1"/>
    <dgm:cxn modelId="{7EB3D47E-6D60-4FF3-B387-3F0C8ED38EBB}" type="presOf" srcId="{66B29387-9BDA-4DBE-BC5C-2D9D5BC84E0A}" destId="{C15F8B1B-34FC-4264-91EE-5E36FB92AD67}" srcOrd="0" destOrd="0" presId="urn:microsoft.com/office/officeart/2005/8/layout/hierarchy1"/>
    <dgm:cxn modelId="{2401CB83-34D2-43F0-A120-FC7CD262DEE0}" srcId="{FB26283A-5DB4-49F4-9722-E34A65CE42FE}" destId="{60C7C390-D0CC-4E9D-B899-B195D693A3DC}" srcOrd="0" destOrd="0" parTransId="{684680E0-E1A5-4D7B-9CE2-C0EEBB9D77B5}" sibTransId="{78F1F93C-D38D-4051-8AA3-BFDCD22928DB}"/>
    <dgm:cxn modelId="{D1886ADE-905B-4E16-9FF5-8700A2092FCD}" type="presOf" srcId="{FB26283A-5DB4-49F4-9722-E34A65CE42FE}" destId="{82B75FFD-66BA-42D4-9B85-7BD62ED0B4A0}" srcOrd="0" destOrd="0" presId="urn:microsoft.com/office/officeart/2005/8/layout/hierarchy1"/>
    <dgm:cxn modelId="{EB7280E2-2DB8-481E-AAE4-1E99BCA55E0E}" srcId="{FB26283A-5DB4-49F4-9722-E34A65CE42FE}" destId="{66B29387-9BDA-4DBE-BC5C-2D9D5BC84E0A}" srcOrd="1" destOrd="0" parTransId="{2B5C2425-2ECB-4887-A3B4-5BEB5EA19A3F}" sibTransId="{0E19A1E4-926C-4DE5-8D40-317922C6F040}"/>
    <dgm:cxn modelId="{44CAD0DF-3F13-4740-BCC3-FAB8ECE60853}" type="presParOf" srcId="{82B75FFD-66BA-42D4-9B85-7BD62ED0B4A0}" destId="{FCDE1EE9-1CE4-4B38-84F9-EB30AB824C7E}" srcOrd="0" destOrd="0" presId="urn:microsoft.com/office/officeart/2005/8/layout/hierarchy1"/>
    <dgm:cxn modelId="{AE3BB980-6E77-4D11-B76A-3DF318356D1A}" type="presParOf" srcId="{FCDE1EE9-1CE4-4B38-84F9-EB30AB824C7E}" destId="{6AA0B20D-04BB-47A8-8DB6-72721190052C}" srcOrd="0" destOrd="0" presId="urn:microsoft.com/office/officeart/2005/8/layout/hierarchy1"/>
    <dgm:cxn modelId="{0A0AA6E1-6A3E-4782-A2FE-26205A88E183}" type="presParOf" srcId="{6AA0B20D-04BB-47A8-8DB6-72721190052C}" destId="{A249C5B5-59ED-4B91-AD3E-E4229076FA28}" srcOrd="0" destOrd="0" presId="urn:microsoft.com/office/officeart/2005/8/layout/hierarchy1"/>
    <dgm:cxn modelId="{1EFDE037-E987-4A40-96B5-F4805D88C033}" type="presParOf" srcId="{6AA0B20D-04BB-47A8-8DB6-72721190052C}" destId="{739343A7-C2A4-4F71-8FAA-4AEA8157D3CD}" srcOrd="1" destOrd="0" presId="urn:microsoft.com/office/officeart/2005/8/layout/hierarchy1"/>
    <dgm:cxn modelId="{A39BE954-913A-4991-9D63-13C6554B1303}" type="presParOf" srcId="{FCDE1EE9-1CE4-4B38-84F9-EB30AB824C7E}" destId="{EABBFD73-E89B-4CB6-944B-79F87D2CD97B}" srcOrd="1" destOrd="0" presId="urn:microsoft.com/office/officeart/2005/8/layout/hierarchy1"/>
    <dgm:cxn modelId="{29C4CDF0-7828-4741-ADA5-8E5263D74D0F}" type="presParOf" srcId="{82B75FFD-66BA-42D4-9B85-7BD62ED0B4A0}" destId="{A6D5C78E-F61D-4EE2-B426-8CE505975419}" srcOrd="1" destOrd="0" presId="urn:microsoft.com/office/officeart/2005/8/layout/hierarchy1"/>
    <dgm:cxn modelId="{CD5A584E-B9FC-47FF-A337-55C487850270}" type="presParOf" srcId="{A6D5C78E-F61D-4EE2-B426-8CE505975419}" destId="{9AE6A474-4CEC-45C0-927D-69558B4E1493}" srcOrd="0" destOrd="0" presId="urn:microsoft.com/office/officeart/2005/8/layout/hierarchy1"/>
    <dgm:cxn modelId="{B970FCE8-1B16-4D66-A485-2E1F1CACB5E4}" type="presParOf" srcId="{9AE6A474-4CEC-45C0-927D-69558B4E1493}" destId="{22C5DE83-EF8F-4B7A-A78C-B6A4FCFE9233}" srcOrd="0" destOrd="0" presId="urn:microsoft.com/office/officeart/2005/8/layout/hierarchy1"/>
    <dgm:cxn modelId="{5464682E-ADBE-463D-A91B-45DE26074C28}" type="presParOf" srcId="{9AE6A474-4CEC-45C0-927D-69558B4E1493}" destId="{C15F8B1B-34FC-4264-91EE-5E36FB92AD67}" srcOrd="1" destOrd="0" presId="urn:microsoft.com/office/officeart/2005/8/layout/hierarchy1"/>
    <dgm:cxn modelId="{B6BB90FF-5823-43AD-AAC6-8330344BF157}" type="presParOf" srcId="{A6D5C78E-F61D-4EE2-B426-8CE505975419}" destId="{A93F8786-B215-4B2D-B5FD-344FA169061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966CCF-158E-4F5A-9D23-00E9A22FAA0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04676FE4-573A-46BF-A7BA-F0890887BC69}">
      <dgm:prSet/>
      <dgm:spPr>
        <a:solidFill>
          <a:schemeClr val="bg1">
            <a:lumMod val="65000"/>
          </a:schemeClr>
        </a:solidFill>
        <a:ln>
          <a:noFill/>
        </a:ln>
      </dgm:spPr>
      <dgm:t>
        <a:bodyPr/>
        <a:lstStyle/>
        <a:p>
          <a:pPr algn="l"/>
          <a:r>
            <a:rPr lang="de-DE" dirty="0">
              <a:latin typeface="Arial" panose="020B0604020202020204" pitchFamily="34" charset="0"/>
              <a:cs typeface="Arial" panose="020B0604020202020204" pitchFamily="34" charset="0"/>
            </a:rPr>
            <a:t>Datenminimierung</a:t>
          </a:r>
        </a:p>
        <a:p>
          <a:pPr algn="l"/>
          <a:r>
            <a:rPr lang="de-DE" dirty="0">
              <a:latin typeface="Arial" panose="020B0604020202020204" pitchFamily="34" charset="0"/>
              <a:cs typeface="Arial" panose="020B0604020202020204" pitchFamily="34" charset="0"/>
            </a:rPr>
            <a:t>Zweckbindung</a:t>
          </a:r>
        </a:p>
        <a:p>
          <a:pPr algn="l"/>
          <a:r>
            <a:rPr lang="de-DE" dirty="0">
              <a:latin typeface="Arial" panose="020B0604020202020204" pitchFamily="34" charset="0"/>
              <a:cs typeface="Arial" panose="020B0604020202020204" pitchFamily="34" charset="0"/>
            </a:rPr>
            <a:t>Speicherbegrenzung</a:t>
          </a:r>
        </a:p>
        <a:p>
          <a:pPr algn="l"/>
          <a:r>
            <a:rPr lang="de-DE" dirty="0">
              <a:latin typeface="Arial" panose="020B0604020202020204" pitchFamily="34" charset="0"/>
              <a:cs typeface="Arial" panose="020B0604020202020204" pitchFamily="34" charset="0"/>
            </a:rPr>
            <a:t>Integrität</a:t>
          </a:r>
        </a:p>
        <a:p>
          <a:pPr algn="l"/>
          <a:r>
            <a:rPr lang="de-DE" dirty="0">
              <a:latin typeface="Arial" panose="020B0604020202020204" pitchFamily="34" charset="0"/>
              <a:cs typeface="Arial" panose="020B0604020202020204" pitchFamily="34" charset="0"/>
            </a:rPr>
            <a:t>Vertraulichkeit</a:t>
          </a:r>
          <a:endParaRPr lang="en-US" dirty="0">
            <a:latin typeface="Arial" panose="020B0604020202020204" pitchFamily="34" charset="0"/>
            <a:cs typeface="Arial" panose="020B0604020202020204" pitchFamily="34" charset="0"/>
          </a:endParaRPr>
        </a:p>
      </dgm:t>
    </dgm:pt>
    <dgm:pt modelId="{683CAB3A-A2D3-40D4-9E6A-2864862730AE}" type="parTrans" cxnId="{7005F5C0-3993-4BA0-9312-0DDDA05C6B04}">
      <dgm:prSet/>
      <dgm:spPr/>
      <dgm:t>
        <a:bodyPr/>
        <a:lstStyle/>
        <a:p>
          <a:pPr algn="l"/>
          <a:endParaRPr lang="en-US">
            <a:latin typeface="Arial" panose="020B0604020202020204" pitchFamily="34" charset="0"/>
            <a:cs typeface="Arial" panose="020B0604020202020204" pitchFamily="34" charset="0"/>
          </a:endParaRPr>
        </a:p>
      </dgm:t>
    </dgm:pt>
    <dgm:pt modelId="{CFACFC36-FAE3-4162-BFDC-ACD25A935813}" type="sibTrans" cxnId="{7005F5C0-3993-4BA0-9312-0DDDA05C6B04}">
      <dgm:prSet/>
      <dgm:spPr/>
      <dgm:t>
        <a:bodyPr/>
        <a:lstStyle/>
        <a:p>
          <a:endParaRPr lang="en-US">
            <a:latin typeface="Arial" panose="020B0604020202020204" pitchFamily="34" charset="0"/>
            <a:cs typeface="Arial" panose="020B0604020202020204" pitchFamily="34" charset="0"/>
          </a:endParaRPr>
        </a:p>
      </dgm:t>
    </dgm:pt>
    <dgm:pt modelId="{FE81FFDC-84ED-45FD-96F6-201B6D69D7AA}">
      <dgm:prSet/>
      <dgm:spPr>
        <a:solidFill>
          <a:schemeClr val="bg1">
            <a:lumMod val="95000"/>
            <a:alpha val="90000"/>
          </a:schemeClr>
        </a:solidFill>
        <a:ln>
          <a:noFill/>
        </a:ln>
      </dgm:spPr>
      <dgm:t>
        <a:bodyPr/>
        <a:lstStyle/>
        <a:p>
          <a:pPr algn="ctr">
            <a:buNone/>
          </a:pPr>
          <a:r>
            <a:rPr lang="de-DE" i="0" u="none" strike="noStrike" dirty="0">
              <a:effectLst/>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Grundsätze des Datenschutzes</a:t>
          </a:r>
          <a:endParaRPr lang="en-US" dirty="0">
            <a:latin typeface="Arial" panose="020B0604020202020204" pitchFamily="34" charset="0"/>
            <a:cs typeface="Arial" panose="020B0604020202020204" pitchFamily="34" charset="0"/>
          </a:endParaRPr>
        </a:p>
      </dgm:t>
    </dgm:pt>
    <dgm:pt modelId="{8B11E3BA-BF71-4D4C-860B-EBD84D3A0965}" type="parTrans" cxnId="{57D35EBA-0647-4992-8624-D43B0564C5AF}">
      <dgm:prSet/>
      <dgm:spPr/>
      <dgm:t>
        <a:bodyPr/>
        <a:lstStyle/>
        <a:p>
          <a:pPr algn="l"/>
          <a:endParaRPr lang="en-US">
            <a:latin typeface="Arial" panose="020B0604020202020204" pitchFamily="34" charset="0"/>
            <a:cs typeface="Arial" panose="020B0604020202020204" pitchFamily="34" charset="0"/>
          </a:endParaRPr>
        </a:p>
      </dgm:t>
    </dgm:pt>
    <dgm:pt modelId="{F7FD713D-EA2B-4F32-A4F6-5C2DC5700070}" type="sibTrans" cxnId="{57D35EBA-0647-4992-8624-D43B0564C5AF}">
      <dgm:prSet/>
      <dgm:spPr/>
      <dgm:t>
        <a:bodyPr/>
        <a:lstStyle/>
        <a:p>
          <a:endParaRPr lang="en-US">
            <a:latin typeface="Arial" panose="020B0604020202020204" pitchFamily="34" charset="0"/>
            <a:cs typeface="Arial" panose="020B0604020202020204" pitchFamily="34" charset="0"/>
          </a:endParaRPr>
        </a:p>
      </dgm:t>
    </dgm:pt>
    <dgm:pt modelId="{E96E662B-5773-404D-A521-1AB40EDA19B5}" type="pres">
      <dgm:prSet presAssocID="{47966CCF-158E-4F5A-9D23-00E9A22FAA0A}" presName="Name0" presStyleCnt="0">
        <dgm:presLayoutVars>
          <dgm:dir/>
          <dgm:animLvl val="lvl"/>
          <dgm:resizeHandles val="exact"/>
        </dgm:presLayoutVars>
      </dgm:prSet>
      <dgm:spPr/>
    </dgm:pt>
    <dgm:pt modelId="{29BA1A8B-B418-48B0-9CE5-452CFD0799F5}" type="pres">
      <dgm:prSet presAssocID="{04676FE4-573A-46BF-A7BA-F0890887BC69}" presName="composite" presStyleCnt="0"/>
      <dgm:spPr/>
    </dgm:pt>
    <dgm:pt modelId="{84F557FB-8CF2-4196-A5D0-96E690D4348C}" type="pres">
      <dgm:prSet presAssocID="{04676FE4-573A-46BF-A7BA-F0890887BC69}" presName="parTx" presStyleLbl="alignNode1" presStyleIdx="0" presStyleCnt="1" custLinFactNeighborX="0" custLinFactNeighborY="-13404">
        <dgm:presLayoutVars>
          <dgm:chMax val="0"/>
          <dgm:chPref val="0"/>
          <dgm:bulletEnabled val="1"/>
        </dgm:presLayoutVars>
      </dgm:prSet>
      <dgm:spPr/>
    </dgm:pt>
    <dgm:pt modelId="{5A9259CB-8E03-42E6-9080-62307BB344EF}" type="pres">
      <dgm:prSet presAssocID="{04676FE4-573A-46BF-A7BA-F0890887BC69}" presName="desTx" presStyleLbl="alignAccFollowNode1" presStyleIdx="0" presStyleCnt="1" custLinFactNeighborX="0" custLinFactNeighborY="-30003">
        <dgm:presLayoutVars>
          <dgm:bulletEnabled val="1"/>
        </dgm:presLayoutVars>
      </dgm:prSet>
      <dgm:spPr/>
    </dgm:pt>
  </dgm:ptLst>
  <dgm:cxnLst>
    <dgm:cxn modelId="{C81A715D-CC9B-40C9-BA44-CA294373243E}" type="presOf" srcId="{47966CCF-158E-4F5A-9D23-00E9A22FAA0A}" destId="{E96E662B-5773-404D-A521-1AB40EDA19B5}" srcOrd="0" destOrd="0" presId="urn:microsoft.com/office/officeart/2005/8/layout/hList1"/>
    <dgm:cxn modelId="{7591554F-42CA-48E6-8399-380E0951131E}" type="presOf" srcId="{FE81FFDC-84ED-45FD-96F6-201B6D69D7AA}" destId="{5A9259CB-8E03-42E6-9080-62307BB344EF}" srcOrd="0" destOrd="0" presId="urn:microsoft.com/office/officeart/2005/8/layout/hList1"/>
    <dgm:cxn modelId="{57D35EBA-0647-4992-8624-D43B0564C5AF}" srcId="{04676FE4-573A-46BF-A7BA-F0890887BC69}" destId="{FE81FFDC-84ED-45FD-96F6-201B6D69D7AA}" srcOrd="0" destOrd="0" parTransId="{8B11E3BA-BF71-4D4C-860B-EBD84D3A0965}" sibTransId="{F7FD713D-EA2B-4F32-A4F6-5C2DC5700070}"/>
    <dgm:cxn modelId="{7005F5C0-3993-4BA0-9312-0DDDA05C6B04}" srcId="{47966CCF-158E-4F5A-9D23-00E9A22FAA0A}" destId="{04676FE4-573A-46BF-A7BA-F0890887BC69}" srcOrd="0" destOrd="0" parTransId="{683CAB3A-A2D3-40D4-9E6A-2864862730AE}" sibTransId="{CFACFC36-FAE3-4162-BFDC-ACD25A935813}"/>
    <dgm:cxn modelId="{ACD84BEF-A831-41DB-9D51-A3350B26E68F}" type="presOf" srcId="{04676FE4-573A-46BF-A7BA-F0890887BC69}" destId="{84F557FB-8CF2-4196-A5D0-96E690D4348C}" srcOrd="0" destOrd="0" presId="urn:microsoft.com/office/officeart/2005/8/layout/hList1"/>
    <dgm:cxn modelId="{5FFA3FCC-27AB-4805-BEA6-B765733DBC06}" type="presParOf" srcId="{E96E662B-5773-404D-A521-1AB40EDA19B5}" destId="{29BA1A8B-B418-48B0-9CE5-452CFD0799F5}" srcOrd="0" destOrd="0" presId="urn:microsoft.com/office/officeart/2005/8/layout/hList1"/>
    <dgm:cxn modelId="{71500897-B2B8-4E79-8837-8F3384B0E448}" type="presParOf" srcId="{29BA1A8B-B418-48B0-9CE5-452CFD0799F5}" destId="{84F557FB-8CF2-4196-A5D0-96E690D4348C}" srcOrd="0" destOrd="0" presId="urn:microsoft.com/office/officeart/2005/8/layout/hList1"/>
    <dgm:cxn modelId="{93F920EE-5531-4F60-A2DF-2AEF52C634CF}" type="presParOf" srcId="{29BA1A8B-B418-48B0-9CE5-452CFD0799F5}" destId="{5A9259CB-8E03-42E6-9080-62307BB344E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966CCF-158E-4F5A-9D23-00E9A22FAA0A}" type="doc">
      <dgm:prSet loTypeId="urn:microsoft.com/office/officeart/2005/8/layout/hList1" loCatId="list" qsTypeId="urn:microsoft.com/office/officeart/2005/8/quickstyle/simple5" qsCatId="simple" csTypeId="urn:microsoft.com/office/officeart/2005/8/colors/accent3_2" csCatId="accent3" phldr="1"/>
      <dgm:spPr/>
      <dgm:t>
        <a:bodyPr/>
        <a:lstStyle/>
        <a:p>
          <a:endParaRPr lang="en-US"/>
        </a:p>
      </dgm:t>
    </dgm:pt>
    <dgm:pt modelId="{04676FE4-573A-46BF-A7BA-F0890887BC69}">
      <dgm:prSet/>
      <dgm:spPr/>
      <dgm:t>
        <a:bodyPr/>
        <a:lstStyle/>
        <a:p>
          <a:r>
            <a:rPr lang="de-DE">
              <a:latin typeface="Arial" panose="020B0604020202020204" pitchFamily="34" charset="0"/>
              <a:cs typeface="Arial" panose="020B0604020202020204" pitchFamily="34" charset="0"/>
            </a:rPr>
            <a:t>Diskretion bei der Anmeldung</a:t>
          </a:r>
          <a:endParaRPr lang="en-US">
            <a:latin typeface="Arial" panose="020B0604020202020204" pitchFamily="34" charset="0"/>
            <a:cs typeface="Arial" panose="020B0604020202020204" pitchFamily="34" charset="0"/>
          </a:endParaRPr>
        </a:p>
      </dgm:t>
    </dgm:pt>
    <dgm:pt modelId="{683CAB3A-A2D3-40D4-9E6A-2864862730AE}" type="parTrans" cxnId="{7005F5C0-3993-4BA0-9312-0DDDA05C6B04}">
      <dgm:prSet/>
      <dgm:spPr/>
      <dgm:t>
        <a:bodyPr/>
        <a:lstStyle/>
        <a:p>
          <a:pPr algn="l"/>
          <a:endParaRPr lang="en-US">
            <a:latin typeface="Arial" panose="020B0604020202020204" pitchFamily="34" charset="0"/>
            <a:cs typeface="Arial" panose="020B0604020202020204" pitchFamily="34" charset="0"/>
          </a:endParaRPr>
        </a:p>
      </dgm:t>
    </dgm:pt>
    <dgm:pt modelId="{CFACFC36-FAE3-4162-BFDC-ACD25A935813}" type="sibTrans" cxnId="{7005F5C0-3993-4BA0-9312-0DDDA05C6B04}">
      <dgm:prSet/>
      <dgm:spPr/>
      <dgm:t>
        <a:bodyPr/>
        <a:lstStyle/>
        <a:p>
          <a:endParaRPr lang="en-US">
            <a:latin typeface="Arial" panose="020B0604020202020204" pitchFamily="34" charset="0"/>
            <a:cs typeface="Arial" panose="020B0604020202020204" pitchFamily="34" charset="0"/>
          </a:endParaRPr>
        </a:p>
      </dgm:t>
    </dgm:pt>
    <dgm:pt modelId="{FE81FFDC-84ED-45FD-96F6-201B6D69D7AA}">
      <dgm:prSet/>
      <dgm:spPr/>
      <dgm:t>
        <a:bodyPr/>
        <a:lstStyle/>
        <a:p>
          <a:pPr>
            <a:buFont typeface="Arial" panose="020B0604020202020204" pitchFamily="34" charset="0"/>
            <a:buChar char="•"/>
          </a:pPr>
          <a:r>
            <a:rPr lang="de-DE" i="0" u="none" strike="noStrike" dirty="0">
              <a:effectLst/>
              <a:latin typeface="Arial" panose="020B0604020202020204" pitchFamily="34" charset="0"/>
              <a:cs typeface="Arial" panose="020B0604020202020204" pitchFamily="34" charset="0"/>
            </a:rPr>
            <a:t>Bitte achte immer auf ausreichend Diskretion bei der Anmeldung.</a:t>
          </a:r>
          <a:endParaRPr lang="en-US" dirty="0">
            <a:latin typeface="Arial" panose="020B0604020202020204" pitchFamily="34" charset="0"/>
            <a:cs typeface="Arial" panose="020B0604020202020204" pitchFamily="34" charset="0"/>
          </a:endParaRPr>
        </a:p>
      </dgm:t>
    </dgm:pt>
    <dgm:pt modelId="{8B11E3BA-BF71-4D4C-860B-EBD84D3A0965}" type="parTrans" cxnId="{57D35EBA-0647-4992-8624-D43B0564C5AF}">
      <dgm:prSet/>
      <dgm:spPr/>
      <dgm:t>
        <a:bodyPr/>
        <a:lstStyle/>
        <a:p>
          <a:pPr algn="l"/>
          <a:endParaRPr lang="en-US">
            <a:latin typeface="Arial" panose="020B0604020202020204" pitchFamily="34" charset="0"/>
            <a:cs typeface="Arial" panose="020B0604020202020204" pitchFamily="34" charset="0"/>
          </a:endParaRPr>
        </a:p>
      </dgm:t>
    </dgm:pt>
    <dgm:pt modelId="{F7FD713D-EA2B-4F32-A4F6-5C2DC5700070}" type="sibTrans" cxnId="{57D35EBA-0647-4992-8624-D43B0564C5AF}">
      <dgm:prSet/>
      <dgm:spPr/>
      <dgm:t>
        <a:bodyPr/>
        <a:lstStyle/>
        <a:p>
          <a:endParaRPr lang="en-US">
            <a:latin typeface="Arial" panose="020B0604020202020204" pitchFamily="34" charset="0"/>
            <a:cs typeface="Arial" panose="020B0604020202020204" pitchFamily="34" charset="0"/>
          </a:endParaRPr>
        </a:p>
      </dgm:t>
    </dgm:pt>
    <dgm:pt modelId="{22C744A4-02FF-4E2D-AB92-BF245E860384}">
      <dgm:prSet/>
      <dgm:spPr/>
      <dgm:t>
        <a:bodyPr/>
        <a:lstStyle/>
        <a:p>
          <a:pPr>
            <a:buFont typeface="Arial" panose="020B0604020202020204" pitchFamily="34" charset="0"/>
            <a:buChar char="•"/>
          </a:pPr>
          <a:r>
            <a:rPr lang="de-DE" i="0" u="none" strike="noStrike" dirty="0">
              <a:effectLst/>
              <a:latin typeface="Arial" panose="020B0604020202020204" pitchFamily="34" charset="0"/>
              <a:cs typeface="Arial" panose="020B0604020202020204" pitchFamily="34" charset="0"/>
            </a:rPr>
            <a:t>Weise die Patienten darauf hin, dass Patientengespräche immer nur in den Therapieräumen abgehalten werden und nicht in öffentlichen Bereichen, wo dies Gespräche ggf. von Dritten mitgehört werden können.</a:t>
          </a:r>
        </a:p>
      </dgm:t>
    </dgm:pt>
    <dgm:pt modelId="{54471E10-7557-4CC9-A52F-FD00D11FC6EC}" type="parTrans" cxnId="{2EBA15EB-0FF3-4413-8E69-89320F63B50A}">
      <dgm:prSet/>
      <dgm:spPr/>
      <dgm:t>
        <a:bodyPr/>
        <a:lstStyle/>
        <a:p>
          <a:endParaRPr lang="de-DE"/>
        </a:p>
      </dgm:t>
    </dgm:pt>
    <dgm:pt modelId="{22D64BBC-1D5C-451F-8834-B9D1D2426F97}" type="sibTrans" cxnId="{2EBA15EB-0FF3-4413-8E69-89320F63B50A}">
      <dgm:prSet/>
      <dgm:spPr/>
      <dgm:t>
        <a:bodyPr/>
        <a:lstStyle/>
        <a:p>
          <a:endParaRPr lang="de-DE"/>
        </a:p>
      </dgm:t>
    </dgm:pt>
    <dgm:pt modelId="{ED3B33CB-4223-4CFC-AB3A-0D8A9799D843}">
      <dgm:prSet/>
      <dgm:spPr/>
      <dgm:t>
        <a:bodyPr/>
        <a:lstStyle/>
        <a:p>
          <a:pPr>
            <a:buFont typeface="Arial" panose="020B0604020202020204" pitchFamily="34" charset="0"/>
            <a:buChar char="•"/>
          </a:pPr>
          <a:r>
            <a:rPr lang="de-DE" i="0" u="none" strike="noStrike" dirty="0">
              <a:effectLst/>
              <a:latin typeface="Arial" panose="020B0604020202020204" pitchFamily="34" charset="0"/>
              <a:cs typeface="Arial" panose="020B0604020202020204" pitchFamily="34" charset="0"/>
            </a:rPr>
            <a:t>Patientenunterlagen dürfen nicht in leicht einsehbaren Bereichen abgelegt werden und sind in der Regel verschlossen aufzubewahren und vor dem Zugriff Dritter zu schützen.</a:t>
          </a:r>
        </a:p>
      </dgm:t>
    </dgm:pt>
    <dgm:pt modelId="{A8C875E3-3E65-4A2D-AEFA-5B820E8866EF}" type="parTrans" cxnId="{362397BF-52E7-47EF-8547-3F46FDED4F75}">
      <dgm:prSet/>
      <dgm:spPr/>
      <dgm:t>
        <a:bodyPr/>
        <a:lstStyle/>
        <a:p>
          <a:endParaRPr lang="de-DE"/>
        </a:p>
      </dgm:t>
    </dgm:pt>
    <dgm:pt modelId="{BF62C8DA-A2A3-47EF-AA8E-7E7020918283}" type="sibTrans" cxnId="{362397BF-52E7-47EF-8547-3F46FDED4F75}">
      <dgm:prSet/>
      <dgm:spPr/>
      <dgm:t>
        <a:bodyPr/>
        <a:lstStyle/>
        <a:p>
          <a:endParaRPr lang="de-DE"/>
        </a:p>
      </dgm:t>
    </dgm:pt>
    <dgm:pt modelId="{B729AC8B-353C-42E7-9A1C-EF8B6074F229}">
      <dgm:prSet/>
      <dgm:spPr/>
      <dgm:t>
        <a:bodyPr/>
        <a:lstStyle/>
        <a:p>
          <a:pPr>
            <a:buFont typeface="Arial" panose="020B0604020202020204" pitchFamily="34" charset="0"/>
            <a:buChar char="•"/>
          </a:pPr>
          <a:r>
            <a:rPr lang="de-DE" i="0" u="none" strike="noStrike" dirty="0">
              <a:effectLst/>
              <a:latin typeface="Arial" panose="020B0604020202020204" pitchFamily="34" charset="0"/>
              <a:cs typeface="Arial" panose="020B0604020202020204" pitchFamily="34" charset="0"/>
            </a:rPr>
            <a:t>Dritte sind andere Patienten und externe Dienstleister, die sich in der Praxis aufhalten.</a:t>
          </a:r>
        </a:p>
      </dgm:t>
    </dgm:pt>
    <dgm:pt modelId="{53E3E39B-8CD4-46DF-9420-A6FA5C9A20D7}" type="parTrans" cxnId="{BB625095-F174-41DE-AB60-10B6DE46D763}">
      <dgm:prSet/>
      <dgm:spPr/>
      <dgm:t>
        <a:bodyPr/>
        <a:lstStyle/>
        <a:p>
          <a:endParaRPr lang="de-DE"/>
        </a:p>
      </dgm:t>
    </dgm:pt>
    <dgm:pt modelId="{3B25F0C3-BE8C-4564-A890-43A671C348F8}" type="sibTrans" cxnId="{BB625095-F174-41DE-AB60-10B6DE46D763}">
      <dgm:prSet/>
      <dgm:spPr/>
      <dgm:t>
        <a:bodyPr/>
        <a:lstStyle/>
        <a:p>
          <a:endParaRPr lang="de-DE"/>
        </a:p>
      </dgm:t>
    </dgm:pt>
    <dgm:pt modelId="{4C1E70F9-2CDE-455C-A1F9-9552C410B6A6}">
      <dgm:prSet/>
      <dgm:spPr/>
      <dgm:t>
        <a:bodyPr/>
        <a:lstStyle/>
        <a:p>
          <a:pPr>
            <a:buFont typeface="Arial" panose="020B0604020202020204" pitchFamily="34" charset="0"/>
            <a:buChar char="•"/>
          </a:pPr>
          <a:r>
            <a:rPr lang="de-DE" i="0" u="none" strike="noStrike" dirty="0">
              <a:effectLst/>
              <a:latin typeface="Arial" panose="020B0604020202020204" pitchFamily="34" charset="0"/>
              <a:cs typeface="Arial" panose="020B0604020202020204" pitchFamily="34" charset="0"/>
            </a:rPr>
            <a:t>Bildschirme sind so aufzustellen, dass sie vor neugierigen Blicken geschützt sind</a:t>
          </a:r>
        </a:p>
      </dgm:t>
    </dgm:pt>
    <dgm:pt modelId="{25C1DC2B-E9A8-4A5C-89D5-059384691F0C}" type="parTrans" cxnId="{307397CB-BA11-4D76-B149-8C91AA67ED05}">
      <dgm:prSet/>
      <dgm:spPr/>
      <dgm:t>
        <a:bodyPr/>
        <a:lstStyle/>
        <a:p>
          <a:endParaRPr lang="de-DE"/>
        </a:p>
      </dgm:t>
    </dgm:pt>
    <dgm:pt modelId="{E85676D6-8C2B-4F1D-A52A-7010A2DFCEB6}" type="sibTrans" cxnId="{307397CB-BA11-4D76-B149-8C91AA67ED05}">
      <dgm:prSet/>
      <dgm:spPr/>
      <dgm:t>
        <a:bodyPr/>
        <a:lstStyle/>
        <a:p>
          <a:endParaRPr lang="de-DE"/>
        </a:p>
      </dgm:t>
    </dgm:pt>
    <dgm:pt modelId="{488CBB9D-BBAE-4A77-8785-B50EC6DA4ED1}" type="pres">
      <dgm:prSet presAssocID="{47966CCF-158E-4F5A-9D23-00E9A22FAA0A}" presName="Name0" presStyleCnt="0">
        <dgm:presLayoutVars>
          <dgm:dir/>
          <dgm:animLvl val="lvl"/>
          <dgm:resizeHandles val="exact"/>
        </dgm:presLayoutVars>
      </dgm:prSet>
      <dgm:spPr/>
    </dgm:pt>
    <dgm:pt modelId="{4513DB87-0DFA-4618-9075-F82A30670E91}" type="pres">
      <dgm:prSet presAssocID="{04676FE4-573A-46BF-A7BA-F0890887BC69}" presName="composite" presStyleCnt="0"/>
      <dgm:spPr/>
    </dgm:pt>
    <dgm:pt modelId="{21EFB0A1-ACA8-4BE2-94D3-3579BB99AA80}" type="pres">
      <dgm:prSet presAssocID="{04676FE4-573A-46BF-A7BA-F0890887BC69}" presName="parTx" presStyleLbl="alignNode1" presStyleIdx="0" presStyleCnt="1">
        <dgm:presLayoutVars>
          <dgm:chMax val="0"/>
          <dgm:chPref val="0"/>
          <dgm:bulletEnabled val="1"/>
        </dgm:presLayoutVars>
      </dgm:prSet>
      <dgm:spPr/>
    </dgm:pt>
    <dgm:pt modelId="{06AE327E-F8D2-4125-9758-3731098FD454}" type="pres">
      <dgm:prSet presAssocID="{04676FE4-573A-46BF-A7BA-F0890887BC69}" presName="desTx" presStyleLbl="alignAccFollowNode1" presStyleIdx="0" presStyleCnt="1">
        <dgm:presLayoutVars>
          <dgm:bulletEnabled val="1"/>
        </dgm:presLayoutVars>
      </dgm:prSet>
      <dgm:spPr/>
    </dgm:pt>
  </dgm:ptLst>
  <dgm:cxnLst>
    <dgm:cxn modelId="{3E396702-5F84-46E4-91CB-E955AE2ADCD7}" type="presOf" srcId="{04676FE4-573A-46BF-A7BA-F0890887BC69}" destId="{21EFB0A1-ACA8-4BE2-94D3-3579BB99AA80}" srcOrd="0" destOrd="0" presId="urn:microsoft.com/office/officeart/2005/8/layout/hList1"/>
    <dgm:cxn modelId="{C7E49302-FB28-4973-986E-A2CED8021320}" type="presOf" srcId="{ED3B33CB-4223-4CFC-AB3A-0D8A9799D843}" destId="{06AE327E-F8D2-4125-9758-3731098FD454}" srcOrd="0" destOrd="2" presId="urn:microsoft.com/office/officeart/2005/8/layout/hList1"/>
    <dgm:cxn modelId="{A5724E2F-ABDF-422B-8A07-991C207E2993}" type="presOf" srcId="{B729AC8B-353C-42E7-9A1C-EF8B6074F229}" destId="{06AE327E-F8D2-4125-9758-3731098FD454}" srcOrd="0" destOrd="3" presId="urn:microsoft.com/office/officeart/2005/8/layout/hList1"/>
    <dgm:cxn modelId="{FF63895C-D88D-477C-9241-90E1A504BF05}" type="presOf" srcId="{22C744A4-02FF-4E2D-AB92-BF245E860384}" destId="{06AE327E-F8D2-4125-9758-3731098FD454}" srcOrd="0" destOrd="1" presId="urn:microsoft.com/office/officeart/2005/8/layout/hList1"/>
    <dgm:cxn modelId="{8B85A37A-9061-43E1-920A-B037CDCA5ADD}" type="presOf" srcId="{4C1E70F9-2CDE-455C-A1F9-9552C410B6A6}" destId="{06AE327E-F8D2-4125-9758-3731098FD454}" srcOrd="0" destOrd="4" presId="urn:microsoft.com/office/officeart/2005/8/layout/hList1"/>
    <dgm:cxn modelId="{BB625095-F174-41DE-AB60-10B6DE46D763}" srcId="{04676FE4-573A-46BF-A7BA-F0890887BC69}" destId="{B729AC8B-353C-42E7-9A1C-EF8B6074F229}" srcOrd="3" destOrd="0" parTransId="{53E3E39B-8CD4-46DF-9420-A6FA5C9A20D7}" sibTransId="{3B25F0C3-BE8C-4564-A890-43A671C348F8}"/>
    <dgm:cxn modelId="{AFDFF3A7-0FE3-431C-B3B7-AFCE159E0FA1}" type="presOf" srcId="{47966CCF-158E-4F5A-9D23-00E9A22FAA0A}" destId="{488CBB9D-BBAE-4A77-8785-B50EC6DA4ED1}" srcOrd="0" destOrd="0" presId="urn:microsoft.com/office/officeart/2005/8/layout/hList1"/>
    <dgm:cxn modelId="{57D35EBA-0647-4992-8624-D43B0564C5AF}" srcId="{04676FE4-573A-46BF-A7BA-F0890887BC69}" destId="{FE81FFDC-84ED-45FD-96F6-201B6D69D7AA}" srcOrd="0" destOrd="0" parTransId="{8B11E3BA-BF71-4D4C-860B-EBD84D3A0965}" sibTransId="{F7FD713D-EA2B-4F32-A4F6-5C2DC5700070}"/>
    <dgm:cxn modelId="{362397BF-52E7-47EF-8547-3F46FDED4F75}" srcId="{04676FE4-573A-46BF-A7BA-F0890887BC69}" destId="{ED3B33CB-4223-4CFC-AB3A-0D8A9799D843}" srcOrd="2" destOrd="0" parTransId="{A8C875E3-3E65-4A2D-AEFA-5B820E8866EF}" sibTransId="{BF62C8DA-A2A3-47EF-AA8E-7E7020918283}"/>
    <dgm:cxn modelId="{7005F5C0-3993-4BA0-9312-0DDDA05C6B04}" srcId="{47966CCF-158E-4F5A-9D23-00E9A22FAA0A}" destId="{04676FE4-573A-46BF-A7BA-F0890887BC69}" srcOrd="0" destOrd="0" parTransId="{683CAB3A-A2D3-40D4-9E6A-2864862730AE}" sibTransId="{CFACFC36-FAE3-4162-BFDC-ACD25A935813}"/>
    <dgm:cxn modelId="{307397CB-BA11-4D76-B149-8C91AA67ED05}" srcId="{04676FE4-573A-46BF-A7BA-F0890887BC69}" destId="{4C1E70F9-2CDE-455C-A1F9-9552C410B6A6}" srcOrd="4" destOrd="0" parTransId="{25C1DC2B-E9A8-4A5C-89D5-059384691F0C}" sibTransId="{E85676D6-8C2B-4F1D-A52A-7010A2DFCEB6}"/>
    <dgm:cxn modelId="{F41ABBD3-3F63-43E5-80A4-6BD0C5A6041D}" type="presOf" srcId="{FE81FFDC-84ED-45FD-96F6-201B6D69D7AA}" destId="{06AE327E-F8D2-4125-9758-3731098FD454}" srcOrd="0" destOrd="0" presId="urn:microsoft.com/office/officeart/2005/8/layout/hList1"/>
    <dgm:cxn modelId="{2EBA15EB-0FF3-4413-8E69-89320F63B50A}" srcId="{04676FE4-573A-46BF-A7BA-F0890887BC69}" destId="{22C744A4-02FF-4E2D-AB92-BF245E860384}" srcOrd="1" destOrd="0" parTransId="{54471E10-7557-4CC9-A52F-FD00D11FC6EC}" sibTransId="{22D64BBC-1D5C-451F-8834-B9D1D2426F97}"/>
    <dgm:cxn modelId="{7514E388-46A9-4501-ACC7-42695AE4ADF7}" type="presParOf" srcId="{488CBB9D-BBAE-4A77-8785-B50EC6DA4ED1}" destId="{4513DB87-0DFA-4618-9075-F82A30670E91}" srcOrd="0" destOrd="0" presId="urn:microsoft.com/office/officeart/2005/8/layout/hList1"/>
    <dgm:cxn modelId="{2D02DFF9-237E-4E95-B4AE-A3141FD2735D}" type="presParOf" srcId="{4513DB87-0DFA-4618-9075-F82A30670E91}" destId="{21EFB0A1-ACA8-4BE2-94D3-3579BB99AA80}" srcOrd="0" destOrd="0" presId="urn:microsoft.com/office/officeart/2005/8/layout/hList1"/>
    <dgm:cxn modelId="{2D43328D-26DD-457B-B9C0-AF0EF9CFB46A}" type="presParOf" srcId="{4513DB87-0DFA-4618-9075-F82A30670E91}" destId="{06AE327E-F8D2-4125-9758-3731098FD4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966CCF-158E-4F5A-9D23-00E9A22FAA0A}" type="doc">
      <dgm:prSet loTypeId="urn:microsoft.com/office/officeart/2005/8/layout/hList1" loCatId="list" qsTypeId="urn:microsoft.com/office/officeart/2005/8/quickstyle/simple5" qsCatId="simple" csTypeId="urn:microsoft.com/office/officeart/2005/8/colors/accent3_2" csCatId="accent3" phldr="1"/>
      <dgm:spPr/>
      <dgm:t>
        <a:bodyPr/>
        <a:lstStyle/>
        <a:p>
          <a:endParaRPr lang="en-US"/>
        </a:p>
      </dgm:t>
    </dgm:pt>
    <dgm:pt modelId="{04676FE4-573A-46BF-A7BA-F0890887BC69}">
      <dgm:prSet/>
      <dgm:spPr/>
      <dgm:t>
        <a:bodyPr/>
        <a:lstStyle/>
        <a:p>
          <a:pPr algn="l"/>
          <a:r>
            <a:rPr lang="de-DE" b="0" dirty="0">
              <a:effectLst/>
              <a:latin typeface="Arial" panose="020B0604020202020204" pitchFamily="34" charset="0"/>
              <a:ea typeface="Lato" panose="020F0502020204030203" pitchFamily="34" charset="0"/>
              <a:cs typeface="Arial" panose="020B0604020202020204" pitchFamily="34" charset="0"/>
            </a:rPr>
            <a:t>Sichere Passwörter sind für den Schutz unserer IT-Systeme und der personenbezogenen Daten, die wir verarbeiten, von elementarer Bedeutung. Damit ein Passwort als sicher gilt, sollten ein paar simple Regeln eingehalten werden:</a:t>
          </a:r>
        </a:p>
        <a:p>
          <a:pPr algn="l">
            <a:buNone/>
          </a:pPr>
          <a:r>
            <a:rPr lang="de-DE" dirty="0">
              <a:latin typeface="Arial" panose="020B0604020202020204" pitchFamily="34" charset="0"/>
              <a:ea typeface="Lato" panose="020F0502020204030203" pitchFamily="34" charset="0"/>
              <a:cs typeface="Arial" panose="020B0604020202020204" pitchFamily="34" charset="0"/>
            </a:rPr>
            <a:t>Das</a:t>
          </a:r>
          <a:r>
            <a:rPr lang="de-DE" spc="95" dirty="0">
              <a:latin typeface="Arial" panose="020B0604020202020204" pitchFamily="34" charset="0"/>
              <a:ea typeface="Lato" panose="020F0502020204030203" pitchFamily="34" charset="0"/>
              <a:cs typeface="Arial" panose="020B0604020202020204" pitchFamily="34" charset="0"/>
            </a:rPr>
            <a:t> </a:t>
          </a:r>
          <a:r>
            <a:rPr lang="de-DE" dirty="0">
              <a:latin typeface="Arial" panose="020B0604020202020204" pitchFamily="34" charset="0"/>
              <a:ea typeface="Lato" panose="020F0502020204030203" pitchFamily="34" charset="0"/>
              <a:cs typeface="Arial" panose="020B0604020202020204" pitchFamily="34" charset="0"/>
            </a:rPr>
            <a:t>Passwort</a:t>
          </a:r>
          <a:r>
            <a:rPr lang="de-DE" spc="95" dirty="0">
              <a:latin typeface="Arial" panose="020B0604020202020204" pitchFamily="34" charset="0"/>
              <a:ea typeface="Lato" panose="020F0502020204030203" pitchFamily="34" charset="0"/>
              <a:cs typeface="Arial" panose="020B0604020202020204" pitchFamily="34" charset="0"/>
            </a:rPr>
            <a:t> </a:t>
          </a:r>
          <a:r>
            <a:rPr lang="de-DE" dirty="0">
              <a:latin typeface="Arial" panose="020B0604020202020204" pitchFamily="34" charset="0"/>
              <a:ea typeface="Lato" panose="020F0502020204030203" pitchFamily="34" charset="0"/>
              <a:cs typeface="Arial" panose="020B0604020202020204" pitchFamily="34" charset="0"/>
            </a:rPr>
            <a:t>muss</a:t>
          </a:r>
          <a:r>
            <a:rPr lang="de-DE" spc="95" dirty="0">
              <a:latin typeface="Arial" panose="020B0604020202020204" pitchFamily="34" charset="0"/>
              <a:ea typeface="Lato" panose="020F0502020204030203" pitchFamily="34" charset="0"/>
              <a:cs typeface="Arial" panose="020B0604020202020204" pitchFamily="34" charset="0"/>
            </a:rPr>
            <a:t> </a:t>
          </a:r>
          <a:r>
            <a:rPr lang="de-DE" dirty="0">
              <a:latin typeface="Arial" panose="020B0604020202020204" pitchFamily="34" charset="0"/>
              <a:ea typeface="Lato" panose="020F0502020204030203" pitchFamily="34" charset="0"/>
              <a:cs typeface="Arial" panose="020B0604020202020204" pitchFamily="34" charset="0"/>
            </a:rPr>
            <a:t>leicht</a:t>
          </a:r>
          <a:r>
            <a:rPr lang="de-DE" spc="95" dirty="0">
              <a:latin typeface="Arial" panose="020B0604020202020204" pitchFamily="34" charset="0"/>
              <a:ea typeface="Lato" panose="020F0502020204030203" pitchFamily="34" charset="0"/>
              <a:cs typeface="Arial" panose="020B0604020202020204" pitchFamily="34" charset="0"/>
            </a:rPr>
            <a:t> </a:t>
          </a:r>
          <a:r>
            <a:rPr lang="de-DE" dirty="0">
              <a:latin typeface="Arial" panose="020B0604020202020204" pitchFamily="34" charset="0"/>
              <a:ea typeface="Lato" panose="020F0502020204030203" pitchFamily="34" charset="0"/>
              <a:cs typeface="Arial" panose="020B0604020202020204" pitchFamily="34" charset="0"/>
            </a:rPr>
            <a:t>zu</a:t>
          </a:r>
          <a:r>
            <a:rPr lang="de-DE" spc="95" dirty="0">
              <a:latin typeface="Arial" panose="020B0604020202020204" pitchFamily="34" charset="0"/>
              <a:ea typeface="Lato" panose="020F0502020204030203" pitchFamily="34" charset="0"/>
              <a:cs typeface="Arial" panose="020B0604020202020204" pitchFamily="34" charset="0"/>
            </a:rPr>
            <a:t> </a:t>
          </a:r>
          <a:r>
            <a:rPr lang="de-DE" dirty="0">
              <a:latin typeface="Arial" panose="020B0604020202020204" pitchFamily="34" charset="0"/>
              <a:ea typeface="Lato" panose="020F0502020204030203" pitchFamily="34" charset="0"/>
              <a:cs typeface="Arial" panose="020B0604020202020204" pitchFamily="34" charset="0"/>
            </a:rPr>
            <a:t>merken</a:t>
          </a:r>
          <a:r>
            <a:rPr lang="de-DE" spc="95" dirty="0">
              <a:latin typeface="Arial" panose="020B0604020202020204" pitchFamily="34" charset="0"/>
              <a:ea typeface="Lato" panose="020F0502020204030203" pitchFamily="34" charset="0"/>
              <a:cs typeface="Arial" panose="020B0604020202020204" pitchFamily="34" charset="0"/>
            </a:rPr>
            <a:t> </a:t>
          </a:r>
          <a:r>
            <a:rPr lang="de-DE" dirty="0">
              <a:latin typeface="Arial" panose="020B0604020202020204" pitchFamily="34" charset="0"/>
              <a:ea typeface="Lato" panose="020F0502020204030203" pitchFamily="34" charset="0"/>
              <a:cs typeface="Arial" panose="020B0604020202020204" pitchFamily="34" charset="0"/>
            </a:rPr>
            <a:t>sein.</a:t>
          </a:r>
          <a:r>
            <a:rPr lang="de-DE" spc="95" dirty="0">
              <a:latin typeface="Arial" panose="020B0604020202020204" pitchFamily="34" charset="0"/>
              <a:ea typeface="Lato" panose="020F0502020204030203" pitchFamily="34" charset="0"/>
              <a:cs typeface="Arial" panose="020B0604020202020204" pitchFamily="34" charset="0"/>
            </a:rPr>
            <a:t> </a:t>
          </a:r>
          <a:r>
            <a:rPr lang="de-DE" dirty="0">
              <a:latin typeface="Arial" panose="020B0604020202020204" pitchFamily="34" charset="0"/>
              <a:ea typeface="Lato" panose="020F0502020204030203" pitchFamily="34" charset="0"/>
              <a:cs typeface="Arial" panose="020B0604020202020204" pitchFamily="34" charset="0"/>
            </a:rPr>
            <a:t>Bitte</a:t>
          </a:r>
          <a:r>
            <a:rPr lang="de-DE" spc="100" dirty="0">
              <a:latin typeface="Arial" panose="020B0604020202020204" pitchFamily="34" charset="0"/>
              <a:ea typeface="Lato" panose="020F0502020204030203" pitchFamily="34" charset="0"/>
              <a:cs typeface="Arial" panose="020B0604020202020204" pitchFamily="34" charset="0"/>
            </a:rPr>
            <a:t> </a:t>
          </a:r>
          <a:r>
            <a:rPr lang="de-DE" spc="-10" dirty="0">
              <a:latin typeface="Arial" panose="020B0604020202020204" pitchFamily="34" charset="0"/>
              <a:ea typeface="Lato" panose="020F0502020204030203" pitchFamily="34" charset="0"/>
              <a:cs typeface="Arial" panose="020B0604020202020204" pitchFamily="34" charset="0"/>
            </a:rPr>
            <a:t>überlege Dir einen Satz, den Du Dir leicht merken kannst. </a:t>
          </a:r>
          <a:endParaRPr lang="en-US" dirty="0">
            <a:latin typeface="Arial" panose="020B0604020202020204" pitchFamily="34" charset="0"/>
            <a:cs typeface="Arial" panose="020B0604020202020204" pitchFamily="34" charset="0"/>
          </a:endParaRPr>
        </a:p>
      </dgm:t>
    </dgm:pt>
    <dgm:pt modelId="{683CAB3A-A2D3-40D4-9E6A-2864862730AE}" type="parTrans" cxnId="{7005F5C0-3993-4BA0-9312-0DDDA05C6B04}">
      <dgm:prSet/>
      <dgm:spPr/>
      <dgm:t>
        <a:bodyPr/>
        <a:lstStyle/>
        <a:p>
          <a:pPr algn="l"/>
          <a:endParaRPr lang="en-US">
            <a:latin typeface="Arial" panose="020B0604020202020204" pitchFamily="34" charset="0"/>
            <a:cs typeface="Arial" panose="020B0604020202020204" pitchFamily="34" charset="0"/>
          </a:endParaRPr>
        </a:p>
      </dgm:t>
    </dgm:pt>
    <dgm:pt modelId="{CFACFC36-FAE3-4162-BFDC-ACD25A935813}" type="sibTrans" cxnId="{7005F5C0-3993-4BA0-9312-0DDDA05C6B04}">
      <dgm:prSet/>
      <dgm:spPr/>
      <dgm:t>
        <a:bodyPr/>
        <a:lstStyle/>
        <a:p>
          <a:pPr algn="l"/>
          <a:endParaRPr lang="en-US">
            <a:latin typeface="Arial" panose="020B0604020202020204" pitchFamily="34" charset="0"/>
            <a:cs typeface="Arial" panose="020B0604020202020204" pitchFamily="34" charset="0"/>
          </a:endParaRPr>
        </a:p>
      </dgm:t>
    </dgm:pt>
    <dgm:pt modelId="{FE81FFDC-84ED-45FD-96F6-201B6D69D7AA}">
      <dgm:prSet/>
      <dgm:spPr/>
      <dgm:t>
        <a:bodyPr/>
        <a:lstStyle/>
        <a:p>
          <a:pPr algn="l">
            <a:buNone/>
          </a:pPr>
          <a:r>
            <a:rPr lang="de-DE" b="0" dirty="0">
              <a:effectLst/>
              <a:latin typeface="Arial" panose="020B0604020202020204" pitchFamily="34" charset="0"/>
              <a:ea typeface="Lato" panose="020F0502020204030203" pitchFamily="34" charset="0"/>
              <a:cs typeface="Arial" panose="020B0604020202020204" pitchFamily="34" charset="0"/>
            </a:rPr>
            <a:t>Ein Beispiel - Anfangsbuchstaben bzw. Zeichen verwenden:</a:t>
          </a:r>
          <a:endParaRPr lang="en-US" dirty="0">
            <a:latin typeface="Arial" panose="020B0604020202020204" pitchFamily="34" charset="0"/>
            <a:cs typeface="Arial" panose="020B0604020202020204" pitchFamily="34" charset="0"/>
          </a:endParaRPr>
        </a:p>
      </dgm:t>
    </dgm:pt>
    <dgm:pt modelId="{8B11E3BA-BF71-4D4C-860B-EBD84D3A0965}" type="parTrans" cxnId="{57D35EBA-0647-4992-8624-D43B0564C5AF}">
      <dgm:prSet/>
      <dgm:spPr/>
      <dgm:t>
        <a:bodyPr/>
        <a:lstStyle/>
        <a:p>
          <a:pPr algn="l"/>
          <a:endParaRPr lang="en-US">
            <a:latin typeface="Arial" panose="020B0604020202020204" pitchFamily="34" charset="0"/>
            <a:cs typeface="Arial" panose="020B0604020202020204" pitchFamily="34" charset="0"/>
          </a:endParaRPr>
        </a:p>
      </dgm:t>
    </dgm:pt>
    <dgm:pt modelId="{F7FD713D-EA2B-4F32-A4F6-5C2DC5700070}" type="sibTrans" cxnId="{57D35EBA-0647-4992-8624-D43B0564C5AF}">
      <dgm:prSet/>
      <dgm:spPr/>
      <dgm:t>
        <a:bodyPr/>
        <a:lstStyle/>
        <a:p>
          <a:pPr algn="l"/>
          <a:endParaRPr lang="en-US">
            <a:latin typeface="Arial" panose="020B0604020202020204" pitchFamily="34" charset="0"/>
            <a:cs typeface="Arial" panose="020B0604020202020204" pitchFamily="34" charset="0"/>
          </a:endParaRPr>
        </a:p>
      </dgm:t>
    </dgm:pt>
    <dgm:pt modelId="{F2C6C789-C40B-4846-B606-24923534D697}">
      <dgm:prSet/>
      <dgm:spPr/>
      <dgm:t>
        <a:bodyPr/>
        <a:lstStyle/>
        <a:p>
          <a:pPr algn="l">
            <a:buFont typeface="Arial" panose="020B0604020202020204" pitchFamily="34" charset="0"/>
            <a:buChar char="•"/>
          </a:pPr>
          <a:r>
            <a:rPr lang="de-DE" dirty="0">
              <a:effectLst/>
              <a:latin typeface="Arial" panose="020B0604020202020204" pitchFamily="34" charset="0"/>
              <a:ea typeface="Lato" panose="020F0502020204030203" pitchFamily="34" charset="0"/>
              <a:cs typeface="Arial" panose="020B0604020202020204" pitchFamily="34" charset="0"/>
            </a:rPr>
            <a:t>„Meine Gitarre hat sechs Saiten und ich spiele </a:t>
          </a:r>
        </a:p>
      </dgm:t>
    </dgm:pt>
    <dgm:pt modelId="{554D02B4-4D88-4903-A4F3-FC0CECBE7174}" type="parTrans" cxnId="{B8FB6766-AB65-4E1A-A077-6962344526E8}">
      <dgm:prSet/>
      <dgm:spPr/>
      <dgm:t>
        <a:bodyPr/>
        <a:lstStyle/>
        <a:p>
          <a:pPr algn="l"/>
          <a:endParaRPr lang="de-DE">
            <a:latin typeface="Arial" panose="020B0604020202020204" pitchFamily="34" charset="0"/>
            <a:cs typeface="Arial" panose="020B0604020202020204" pitchFamily="34" charset="0"/>
          </a:endParaRPr>
        </a:p>
      </dgm:t>
    </dgm:pt>
    <dgm:pt modelId="{0C858462-4621-46EA-9B17-CD053DF1F8A8}" type="sibTrans" cxnId="{B8FB6766-AB65-4E1A-A077-6962344526E8}">
      <dgm:prSet/>
      <dgm:spPr/>
      <dgm:t>
        <a:bodyPr/>
        <a:lstStyle/>
        <a:p>
          <a:pPr algn="l"/>
          <a:endParaRPr lang="de-DE">
            <a:latin typeface="Arial" panose="020B0604020202020204" pitchFamily="34" charset="0"/>
            <a:cs typeface="Arial" panose="020B0604020202020204" pitchFamily="34" charset="0"/>
          </a:endParaRPr>
        </a:p>
      </dgm:t>
    </dgm:pt>
    <dgm:pt modelId="{7BE0051D-1B73-462A-8479-941AE61176EA}">
      <dgm:prSet/>
      <dgm:spPr/>
      <dgm:t>
        <a:bodyPr/>
        <a:lstStyle/>
        <a:p>
          <a:pPr algn="l">
            <a:buFont typeface="Arial" panose="020B0604020202020204" pitchFamily="34" charset="0"/>
            <a:buChar char="•"/>
          </a:pPr>
          <a:r>
            <a:rPr lang="de-DE">
              <a:effectLst/>
              <a:latin typeface="Arial" panose="020B0604020202020204" pitchFamily="34" charset="0"/>
              <a:ea typeface="Lato" panose="020F0502020204030203" pitchFamily="34" charset="0"/>
              <a:cs typeface="Arial" panose="020B0604020202020204" pitchFamily="34" charset="0"/>
            </a:rPr>
            <a:t>am liebsten La Cucaracha!“ </a:t>
          </a:r>
          <a:r>
            <a:rPr lang="de-DE">
              <a:solidFill>
                <a:srgbClr val="29235C"/>
              </a:solidFill>
              <a:effectLst/>
              <a:latin typeface="Arial" panose="020B0604020202020204" pitchFamily="34" charset="0"/>
              <a:ea typeface="Lato" panose="020F0502020204030203" pitchFamily="34" charset="0"/>
              <a:cs typeface="Arial" panose="020B0604020202020204" pitchFamily="34" charset="0"/>
            </a:rPr>
            <a:t>MG h6SuisalLC!</a:t>
          </a:r>
          <a:endParaRPr lang="de-DE" dirty="0">
            <a:solidFill>
              <a:srgbClr val="29235C"/>
            </a:solidFill>
            <a:effectLst/>
            <a:latin typeface="Arial" panose="020B0604020202020204" pitchFamily="34" charset="0"/>
            <a:ea typeface="Lato" panose="020F0502020204030203" pitchFamily="34" charset="0"/>
            <a:cs typeface="Arial" panose="020B0604020202020204" pitchFamily="34" charset="0"/>
          </a:endParaRPr>
        </a:p>
      </dgm:t>
    </dgm:pt>
    <dgm:pt modelId="{426ACB68-B56C-4537-8C38-026CA33EAD9A}" type="parTrans" cxnId="{89DC7076-8DD3-4D8B-9DF2-543DB205D5A7}">
      <dgm:prSet/>
      <dgm:spPr/>
      <dgm:t>
        <a:bodyPr/>
        <a:lstStyle/>
        <a:p>
          <a:pPr algn="l"/>
          <a:endParaRPr lang="de-DE">
            <a:latin typeface="Arial" panose="020B0604020202020204" pitchFamily="34" charset="0"/>
            <a:cs typeface="Arial" panose="020B0604020202020204" pitchFamily="34" charset="0"/>
          </a:endParaRPr>
        </a:p>
      </dgm:t>
    </dgm:pt>
    <dgm:pt modelId="{BCD69541-BAF0-478E-94C7-03DE349DD286}" type="sibTrans" cxnId="{89DC7076-8DD3-4D8B-9DF2-543DB205D5A7}">
      <dgm:prSet/>
      <dgm:spPr/>
      <dgm:t>
        <a:bodyPr/>
        <a:lstStyle/>
        <a:p>
          <a:pPr algn="l"/>
          <a:endParaRPr lang="de-DE">
            <a:latin typeface="Arial" panose="020B0604020202020204" pitchFamily="34" charset="0"/>
            <a:cs typeface="Arial" panose="020B0604020202020204" pitchFamily="34" charset="0"/>
          </a:endParaRPr>
        </a:p>
      </dgm:t>
    </dgm:pt>
    <dgm:pt modelId="{488CBB9D-BBAE-4A77-8785-B50EC6DA4ED1}" type="pres">
      <dgm:prSet presAssocID="{47966CCF-158E-4F5A-9D23-00E9A22FAA0A}" presName="Name0" presStyleCnt="0">
        <dgm:presLayoutVars>
          <dgm:dir/>
          <dgm:animLvl val="lvl"/>
          <dgm:resizeHandles val="exact"/>
        </dgm:presLayoutVars>
      </dgm:prSet>
      <dgm:spPr/>
    </dgm:pt>
    <dgm:pt modelId="{4513DB87-0DFA-4618-9075-F82A30670E91}" type="pres">
      <dgm:prSet presAssocID="{04676FE4-573A-46BF-A7BA-F0890887BC69}" presName="composite" presStyleCnt="0"/>
      <dgm:spPr/>
    </dgm:pt>
    <dgm:pt modelId="{21EFB0A1-ACA8-4BE2-94D3-3579BB99AA80}" type="pres">
      <dgm:prSet presAssocID="{04676FE4-573A-46BF-A7BA-F0890887BC69}" presName="parTx" presStyleLbl="alignNode1" presStyleIdx="0" presStyleCnt="1">
        <dgm:presLayoutVars>
          <dgm:chMax val="0"/>
          <dgm:chPref val="0"/>
          <dgm:bulletEnabled val="1"/>
        </dgm:presLayoutVars>
      </dgm:prSet>
      <dgm:spPr/>
    </dgm:pt>
    <dgm:pt modelId="{06AE327E-F8D2-4125-9758-3731098FD454}" type="pres">
      <dgm:prSet presAssocID="{04676FE4-573A-46BF-A7BA-F0890887BC69}" presName="desTx" presStyleLbl="alignAccFollowNode1" presStyleIdx="0" presStyleCnt="1">
        <dgm:presLayoutVars>
          <dgm:bulletEnabled val="1"/>
        </dgm:presLayoutVars>
      </dgm:prSet>
      <dgm:spPr/>
    </dgm:pt>
  </dgm:ptLst>
  <dgm:cxnLst>
    <dgm:cxn modelId="{5EA6550F-F961-40B0-8D82-B69A05CA144D}" type="presOf" srcId="{F2C6C789-C40B-4846-B606-24923534D697}" destId="{06AE327E-F8D2-4125-9758-3731098FD454}" srcOrd="0" destOrd="1" presId="urn:microsoft.com/office/officeart/2005/8/layout/hList1"/>
    <dgm:cxn modelId="{7355462C-0118-4030-BD30-2B3ED5B012C7}" type="presOf" srcId="{47966CCF-158E-4F5A-9D23-00E9A22FAA0A}" destId="{488CBB9D-BBAE-4A77-8785-B50EC6DA4ED1}" srcOrd="0" destOrd="0" presId="urn:microsoft.com/office/officeart/2005/8/layout/hList1"/>
    <dgm:cxn modelId="{B8FB6766-AB65-4E1A-A077-6962344526E8}" srcId="{04676FE4-573A-46BF-A7BA-F0890887BC69}" destId="{F2C6C789-C40B-4846-B606-24923534D697}" srcOrd="1" destOrd="0" parTransId="{554D02B4-4D88-4903-A4F3-FC0CECBE7174}" sibTransId="{0C858462-4621-46EA-9B17-CD053DF1F8A8}"/>
    <dgm:cxn modelId="{C328296A-9E33-4A76-9F5B-8501C65D88F4}" type="presOf" srcId="{7BE0051D-1B73-462A-8479-941AE61176EA}" destId="{06AE327E-F8D2-4125-9758-3731098FD454}" srcOrd="0" destOrd="2" presId="urn:microsoft.com/office/officeart/2005/8/layout/hList1"/>
    <dgm:cxn modelId="{89DC7076-8DD3-4D8B-9DF2-543DB205D5A7}" srcId="{04676FE4-573A-46BF-A7BA-F0890887BC69}" destId="{7BE0051D-1B73-462A-8479-941AE61176EA}" srcOrd="2" destOrd="0" parTransId="{426ACB68-B56C-4537-8C38-026CA33EAD9A}" sibTransId="{BCD69541-BAF0-478E-94C7-03DE349DD286}"/>
    <dgm:cxn modelId="{92C17B7A-883B-4F09-97E2-A656DD7112C3}" type="presOf" srcId="{FE81FFDC-84ED-45FD-96F6-201B6D69D7AA}" destId="{06AE327E-F8D2-4125-9758-3731098FD454}" srcOrd="0" destOrd="0" presId="urn:microsoft.com/office/officeart/2005/8/layout/hList1"/>
    <dgm:cxn modelId="{EA8C01B2-321F-4221-98AD-FC56C47BB94D}" type="presOf" srcId="{04676FE4-573A-46BF-A7BA-F0890887BC69}" destId="{21EFB0A1-ACA8-4BE2-94D3-3579BB99AA80}" srcOrd="0" destOrd="0" presId="urn:microsoft.com/office/officeart/2005/8/layout/hList1"/>
    <dgm:cxn modelId="{57D35EBA-0647-4992-8624-D43B0564C5AF}" srcId="{04676FE4-573A-46BF-A7BA-F0890887BC69}" destId="{FE81FFDC-84ED-45FD-96F6-201B6D69D7AA}" srcOrd="0" destOrd="0" parTransId="{8B11E3BA-BF71-4D4C-860B-EBD84D3A0965}" sibTransId="{F7FD713D-EA2B-4F32-A4F6-5C2DC5700070}"/>
    <dgm:cxn modelId="{7005F5C0-3993-4BA0-9312-0DDDA05C6B04}" srcId="{47966CCF-158E-4F5A-9D23-00E9A22FAA0A}" destId="{04676FE4-573A-46BF-A7BA-F0890887BC69}" srcOrd="0" destOrd="0" parTransId="{683CAB3A-A2D3-40D4-9E6A-2864862730AE}" sibTransId="{CFACFC36-FAE3-4162-BFDC-ACD25A935813}"/>
    <dgm:cxn modelId="{7C1C75EC-BA2F-4243-ABFD-6537A6D1C9C4}" type="presParOf" srcId="{488CBB9D-BBAE-4A77-8785-B50EC6DA4ED1}" destId="{4513DB87-0DFA-4618-9075-F82A30670E91}" srcOrd="0" destOrd="0" presId="urn:microsoft.com/office/officeart/2005/8/layout/hList1"/>
    <dgm:cxn modelId="{074CF0CD-A76B-4630-A70C-08AACF1B68F5}" type="presParOf" srcId="{4513DB87-0DFA-4618-9075-F82A30670E91}" destId="{21EFB0A1-ACA8-4BE2-94D3-3579BB99AA80}" srcOrd="0" destOrd="0" presId="urn:microsoft.com/office/officeart/2005/8/layout/hList1"/>
    <dgm:cxn modelId="{6E6F5A39-39B3-42FE-80E0-970714094128}" type="presParOf" srcId="{4513DB87-0DFA-4618-9075-F82A30670E91}" destId="{06AE327E-F8D2-4125-9758-3731098FD4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966CCF-158E-4F5A-9D23-00E9A22FAA0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04676FE4-573A-46BF-A7BA-F0890887BC69}">
      <dgm:prSet/>
      <dgm:spPr>
        <a:solidFill>
          <a:schemeClr val="bg1">
            <a:lumMod val="65000"/>
          </a:schemeClr>
        </a:solidFill>
        <a:ln>
          <a:noFill/>
        </a:ln>
      </dgm:spPr>
      <dgm:t>
        <a:bodyPr/>
        <a:lstStyle/>
        <a:p>
          <a:pPr algn="l"/>
          <a:r>
            <a:rPr lang="de-DE" b="0">
              <a:effectLst/>
              <a:latin typeface="Arial" panose="020B0604020202020204" pitchFamily="34" charset="0"/>
              <a:ea typeface="Lato" panose="020F0502020204030203" pitchFamily="34" charset="0"/>
              <a:cs typeface="Arial" panose="020B0604020202020204" pitchFamily="34" charset="0"/>
            </a:rPr>
            <a:t>Es ist nicht immer einfach, eine Datenschutzverletzung zu erkennen. </a:t>
          </a:r>
          <a:endParaRPr lang="de-DE">
            <a:effectLst/>
            <a:latin typeface="Arial" panose="020B0604020202020204" pitchFamily="34" charset="0"/>
            <a:ea typeface="Lato" panose="020F0502020204030203" pitchFamily="34" charset="0"/>
            <a:cs typeface="Arial" panose="020B0604020202020204" pitchFamily="34" charset="0"/>
          </a:endParaRPr>
        </a:p>
        <a:p>
          <a:pPr algn="l">
            <a:buNone/>
          </a:pPr>
          <a:r>
            <a:rPr lang="de-DE">
              <a:effectLst/>
              <a:latin typeface="Arial" panose="020B0604020202020204" pitchFamily="34" charset="0"/>
              <a:ea typeface="Lato" panose="020F0502020204030203" pitchFamily="34" charset="0"/>
              <a:cs typeface="Arial" panose="020B0604020202020204" pitchFamily="34" charset="0"/>
            </a:rPr>
            <a:t>Ein schlechtes Bauchgefühl?</a:t>
          </a:r>
        </a:p>
        <a:p>
          <a:pPr algn="l">
            <a:buNone/>
          </a:pPr>
          <a:r>
            <a:rPr lang="de-DE" b="0">
              <a:effectLst/>
              <a:latin typeface="Arial" panose="020B0604020202020204" pitchFamily="34" charset="0"/>
              <a:ea typeface="Lato" panose="020F0502020204030203" pitchFamily="34" charset="0"/>
              <a:cs typeface="Arial" panose="020B0604020202020204" pitchFamily="34" charset="0"/>
            </a:rPr>
            <a:t>Sprich uns an, wenn Du eine Datenschutzverletzung auch nur befürchtest!</a:t>
          </a:r>
          <a:endParaRPr lang="en-US" dirty="0">
            <a:latin typeface="Arial" panose="020B0604020202020204" pitchFamily="34" charset="0"/>
            <a:cs typeface="Arial" panose="020B0604020202020204" pitchFamily="34" charset="0"/>
          </a:endParaRPr>
        </a:p>
      </dgm:t>
    </dgm:pt>
    <dgm:pt modelId="{683CAB3A-A2D3-40D4-9E6A-2864862730AE}" type="parTrans" cxnId="{7005F5C0-3993-4BA0-9312-0DDDA05C6B04}">
      <dgm:prSet/>
      <dgm:spPr/>
      <dgm:t>
        <a:bodyPr/>
        <a:lstStyle/>
        <a:p>
          <a:pPr algn="l"/>
          <a:endParaRPr lang="en-US">
            <a:latin typeface="Arial" panose="020B0604020202020204" pitchFamily="34" charset="0"/>
            <a:cs typeface="Arial" panose="020B0604020202020204" pitchFamily="34" charset="0"/>
          </a:endParaRPr>
        </a:p>
      </dgm:t>
    </dgm:pt>
    <dgm:pt modelId="{CFACFC36-FAE3-4162-BFDC-ACD25A935813}" type="sibTrans" cxnId="{7005F5C0-3993-4BA0-9312-0DDDA05C6B04}">
      <dgm:prSet/>
      <dgm:spPr/>
      <dgm:t>
        <a:bodyPr/>
        <a:lstStyle/>
        <a:p>
          <a:endParaRPr lang="en-US">
            <a:latin typeface="Arial" panose="020B0604020202020204" pitchFamily="34" charset="0"/>
            <a:cs typeface="Arial" panose="020B0604020202020204" pitchFamily="34" charset="0"/>
          </a:endParaRPr>
        </a:p>
      </dgm:t>
    </dgm:pt>
    <dgm:pt modelId="{FE81FFDC-84ED-45FD-96F6-201B6D69D7AA}">
      <dgm:prSet/>
      <dgm:spPr>
        <a:solidFill>
          <a:schemeClr val="bg1">
            <a:lumMod val="95000"/>
            <a:alpha val="90000"/>
          </a:schemeClr>
        </a:solidFill>
        <a:ln>
          <a:noFill/>
        </a:ln>
      </dgm:spPr>
      <dgm:t>
        <a:bodyPr/>
        <a:lstStyle/>
        <a:p>
          <a:pPr algn="ctr">
            <a:buNone/>
          </a:pPr>
          <a:r>
            <a:rPr lang="de-DE">
              <a:latin typeface="Arial" panose="020B0604020202020204" pitchFamily="34" charset="0"/>
              <a:ea typeface="Lato" panose="020F0502020204030203" pitchFamily="34" charset="0"/>
              <a:cs typeface="Arial" panose="020B0604020202020204" pitchFamily="34" charset="0"/>
            </a:rPr>
            <a:t>Bitte melde dich mit Deiner </a:t>
          </a:r>
          <a:endParaRPr lang="en-US" dirty="0">
            <a:latin typeface="Arial" panose="020B0604020202020204" pitchFamily="34" charset="0"/>
            <a:cs typeface="Arial" panose="020B0604020202020204" pitchFamily="34" charset="0"/>
          </a:endParaRPr>
        </a:p>
      </dgm:t>
    </dgm:pt>
    <dgm:pt modelId="{8B11E3BA-BF71-4D4C-860B-EBD84D3A0965}" type="parTrans" cxnId="{57D35EBA-0647-4992-8624-D43B0564C5AF}">
      <dgm:prSet/>
      <dgm:spPr/>
      <dgm:t>
        <a:bodyPr/>
        <a:lstStyle/>
        <a:p>
          <a:pPr algn="l"/>
          <a:endParaRPr lang="en-US">
            <a:latin typeface="Arial" panose="020B0604020202020204" pitchFamily="34" charset="0"/>
            <a:cs typeface="Arial" panose="020B0604020202020204" pitchFamily="34" charset="0"/>
          </a:endParaRPr>
        </a:p>
      </dgm:t>
    </dgm:pt>
    <dgm:pt modelId="{F7FD713D-EA2B-4F32-A4F6-5C2DC5700070}" type="sibTrans" cxnId="{57D35EBA-0647-4992-8624-D43B0564C5AF}">
      <dgm:prSet/>
      <dgm:spPr/>
      <dgm:t>
        <a:bodyPr/>
        <a:lstStyle/>
        <a:p>
          <a:endParaRPr lang="en-US">
            <a:latin typeface="Arial" panose="020B0604020202020204" pitchFamily="34" charset="0"/>
            <a:cs typeface="Arial" panose="020B0604020202020204" pitchFamily="34" charset="0"/>
          </a:endParaRPr>
        </a:p>
      </dgm:t>
    </dgm:pt>
    <dgm:pt modelId="{5FB35E67-63EC-4718-B762-2092C63C7F7B}">
      <dgm:prSet/>
      <dgm:spPr/>
      <dgm:t>
        <a:bodyPr/>
        <a:lstStyle/>
        <a:p>
          <a:pPr algn="ctr">
            <a:buNone/>
          </a:pPr>
          <a:r>
            <a:rPr lang="de-DE">
              <a:latin typeface="Arial" panose="020B0604020202020204" pitchFamily="34" charset="0"/>
              <a:ea typeface="Lato" panose="020F0502020204030203" pitchFamily="34" charset="0"/>
              <a:cs typeface="Arial" panose="020B0604020202020204" pitchFamily="34" charset="0"/>
            </a:rPr>
            <a:t>Datenschutzverletzung an:</a:t>
          </a:r>
          <a:endParaRPr lang="de-DE" b="1" dirty="0">
            <a:latin typeface="Arial" panose="020B0604020202020204" pitchFamily="34" charset="0"/>
            <a:ea typeface="Lato" panose="020F0502020204030203" pitchFamily="34" charset="0"/>
            <a:cs typeface="Arial" panose="020B0604020202020204" pitchFamily="34" charset="0"/>
          </a:endParaRPr>
        </a:p>
      </dgm:t>
    </dgm:pt>
    <dgm:pt modelId="{55945E08-A58D-46E3-9A7A-DF2C6B7AEB37}" type="parTrans" cxnId="{FE9FE0BF-055E-49C8-A712-4BB6F81CD276}">
      <dgm:prSet/>
      <dgm:spPr/>
      <dgm:t>
        <a:bodyPr/>
        <a:lstStyle/>
        <a:p>
          <a:endParaRPr lang="de-DE">
            <a:latin typeface="Arial" panose="020B0604020202020204" pitchFamily="34" charset="0"/>
            <a:cs typeface="Arial" panose="020B0604020202020204" pitchFamily="34" charset="0"/>
          </a:endParaRPr>
        </a:p>
      </dgm:t>
    </dgm:pt>
    <dgm:pt modelId="{D4938892-02AF-4896-A61A-89411682819B}" type="sibTrans" cxnId="{FE9FE0BF-055E-49C8-A712-4BB6F81CD276}">
      <dgm:prSet/>
      <dgm:spPr/>
      <dgm:t>
        <a:bodyPr/>
        <a:lstStyle/>
        <a:p>
          <a:endParaRPr lang="de-DE">
            <a:latin typeface="Arial" panose="020B0604020202020204" pitchFamily="34" charset="0"/>
            <a:cs typeface="Arial" panose="020B0604020202020204" pitchFamily="34" charset="0"/>
          </a:endParaRPr>
        </a:p>
      </dgm:t>
    </dgm:pt>
    <dgm:pt modelId="{C4D8BD2D-771F-44C8-9260-70F40F98B28A}">
      <dgm:prSet/>
      <dgm:spPr/>
      <dgm:t>
        <a:bodyPr/>
        <a:lstStyle/>
        <a:p>
          <a:pPr algn="ctr">
            <a:buNone/>
          </a:pPr>
          <a:r>
            <a:rPr lang="de-DE">
              <a:latin typeface="Arial" panose="020B0604020202020204" pitchFamily="34" charset="0"/>
              <a:ea typeface="Lato" panose="020F0502020204030203" pitchFamily="34" charset="0"/>
              <a:cs typeface="Arial" panose="020B0604020202020204" pitchFamily="34" charset="0"/>
            </a:rPr>
            <a:t> </a:t>
          </a:r>
          <a:r>
            <a:rPr lang="de-DE" b="1">
              <a:latin typeface="Arial" panose="020B0604020202020204" pitchFamily="34" charset="0"/>
              <a:ea typeface="Lato" panose="020F0502020204030203" pitchFamily="34" charset="0"/>
              <a:cs typeface="Arial" panose="020B0604020202020204" pitchFamily="34" charset="0"/>
            </a:rPr>
            <a:t>qm@novotergum.de </a:t>
          </a:r>
          <a:endParaRPr lang="de-DE" b="1" dirty="0">
            <a:latin typeface="Arial" panose="020B0604020202020204" pitchFamily="34" charset="0"/>
            <a:ea typeface="Lato" panose="020F0502020204030203" pitchFamily="34" charset="0"/>
            <a:cs typeface="Arial" panose="020B0604020202020204" pitchFamily="34" charset="0"/>
          </a:endParaRPr>
        </a:p>
      </dgm:t>
    </dgm:pt>
    <dgm:pt modelId="{D56433BC-E3C5-4D6F-92B6-DB67C9D3D887}" type="parTrans" cxnId="{EC82F253-D508-4C6C-98F4-86DF67C6032F}">
      <dgm:prSet/>
      <dgm:spPr/>
      <dgm:t>
        <a:bodyPr/>
        <a:lstStyle/>
        <a:p>
          <a:endParaRPr lang="de-DE"/>
        </a:p>
      </dgm:t>
    </dgm:pt>
    <dgm:pt modelId="{BF2A2C4F-89A2-4A82-9661-77D69B9A0F96}" type="sibTrans" cxnId="{EC82F253-D508-4C6C-98F4-86DF67C6032F}">
      <dgm:prSet/>
      <dgm:spPr/>
      <dgm:t>
        <a:bodyPr/>
        <a:lstStyle/>
        <a:p>
          <a:endParaRPr lang="de-DE"/>
        </a:p>
      </dgm:t>
    </dgm:pt>
    <dgm:pt modelId="{E96E662B-5773-404D-A521-1AB40EDA19B5}" type="pres">
      <dgm:prSet presAssocID="{47966CCF-158E-4F5A-9D23-00E9A22FAA0A}" presName="Name0" presStyleCnt="0">
        <dgm:presLayoutVars>
          <dgm:dir/>
          <dgm:animLvl val="lvl"/>
          <dgm:resizeHandles val="exact"/>
        </dgm:presLayoutVars>
      </dgm:prSet>
      <dgm:spPr/>
    </dgm:pt>
    <dgm:pt modelId="{29BA1A8B-B418-48B0-9CE5-452CFD0799F5}" type="pres">
      <dgm:prSet presAssocID="{04676FE4-573A-46BF-A7BA-F0890887BC69}" presName="composite" presStyleCnt="0"/>
      <dgm:spPr/>
    </dgm:pt>
    <dgm:pt modelId="{84F557FB-8CF2-4196-A5D0-96E690D4348C}" type="pres">
      <dgm:prSet presAssocID="{04676FE4-573A-46BF-A7BA-F0890887BC69}" presName="parTx" presStyleLbl="alignNode1" presStyleIdx="0" presStyleCnt="1">
        <dgm:presLayoutVars>
          <dgm:chMax val="0"/>
          <dgm:chPref val="0"/>
          <dgm:bulletEnabled val="1"/>
        </dgm:presLayoutVars>
      </dgm:prSet>
      <dgm:spPr/>
    </dgm:pt>
    <dgm:pt modelId="{5A9259CB-8E03-42E6-9080-62307BB344EF}" type="pres">
      <dgm:prSet presAssocID="{04676FE4-573A-46BF-A7BA-F0890887BC69}" presName="desTx" presStyleLbl="alignAccFollowNode1" presStyleIdx="0" presStyleCnt="1">
        <dgm:presLayoutVars>
          <dgm:bulletEnabled val="1"/>
        </dgm:presLayoutVars>
      </dgm:prSet>
      <dgm:spPr/>
    </dgm:pt>
  </dgm:ptLst>
  <dgm:cxnLst>
    <dgm:cxn modelId="{11AB2663-FACD-4347-B9FE-68C7383D006D}" type="presOf" srcId="{04676FE4-573A-46BF-A7BA-F0890887BC69}" destId="{84F557FB-8CF2-4196-A5D0-96E690D4348C}" srcOrd="0" destOrd="0" presId="urn:microsoft.com/office/officeart/2005/8/layout/hList1"/>
    <dgm:cxn modelId="{EC82F253-D508-4C6C-98F4-86DF67C6032F}" srcId="{04676FE4-573A-46BF-A7BA-F0890887BC69}" destId="{C4D8BD2D-771F-44C8-9260-70F40F98B28A}" srcOrd="2" destOrd="0" parTransId="{D56433BC-E3C5-4D6F-92B6-DB67C9D3D887}" sibTransId="{BF2A2C4F-89A2-4A82-9661-77D69B9A0F96}"/>
    <dgm:cxn modelId="{0217B09B-7477-4FF6-9D7E-9B796294FA83}" type="presOf" srcId="{47966CCF-158E-4F5A-9D23-00E9A22FAA0A}" destId="{E96E662B-5773-404D-A521-1AB40EDA19B5}" srcOrd="0" destOrd="0" presId="urn:microsoft.com/office/officeart/2005/8/layout/hList1"/>
    <dgm:cxn modelId="{C13D03A4-5C32-40D7-BCFB-5D3F20E9DA17}" type="presOf" srcId="{5FB35E67-63EC-4718-B762-2092C63C7F7B}" destId="{5A9259CB-8E03-42E6-9080-62307BB344EF}" srcOrd="0" destOrd="1" presId="urn:microsoft.com/office/officeart/2005/8/layout/hList1"/>
    <dgm:cxn modelId="{0365ECAE-7CB6-4086-BD1D-3362DDA8739F}" type="presOf" srcId="{FE81FFDC-84ED-45FD-96F6-201B6D69D7AA}" destId="{5A9259CB-8E03-42E6-9080-62307BB344EF}" srcOrd="0" destOrd="0" presId="urn:microsoft.com/office/officeart/2005/8/layout/hList1"/>
    <dgm:cxn modelId="{57D35EBA-0647-4992-8624-D43B0564C5AF}" srcId="{04676FE4-573A-46BF-A7BA-F0890887BC69}" destId="{FE81FFDC-84ED-45FD-96F6-201B6D69D7AA}" srcOrd="0" destOrd="0" parTransId="{8B11E3BA-BF71-4D4C-860B-EBD84D3A0965}" sibTransId="{F7FD713D-EA2B-4F32-A4F6-5C2DC5700070}"/>
    <dgm:cxn modelId="{FE9FE0BF-055E-49C8-A712-4BB6F81CD276}" srcId="{04676FE4-573A-46BF-A7BA-F0890887BC69}" destId="{5FB35E67-63EC-4718-B762-2092C63C7F7B}" srcOrd="1" destOrd="0" parTransId="{55945E08-A58D-46E3-9A7A-DF2C6B7AEB37}" sibTransId="{D4938892-02AF-4896-A61A-89411682819B}"/>
    <dgm:cxn modelId="{7005F5C0-3993-4BA0-9312-0DDDA05C6B04}" srcId="{47966CCF-158E-4F5A-9D23-00E9A22FAA0A}" destId="{04676FE4-573A-46BF-A7BA-F0890887BC69}" srcOrd="0" destOrd="0" parTransId="{683CAB3A-A2D3-40D4-9E6A-2864862730AE}" sibTransId="{CFACFC36-FAE3-4162-BFDC-ACD25A935813}"/>
    <dgm:cxn modelId="{964124C6-F75C-410B-BAB6-9B7886CF657A}" type="presOf" srcId="{C4D8BD2D-771F-44C8-9260-70F40F98B28A}" destId="{5A9259CB-8E03-42E6-9080-62307BB344EF}" srcOrd="0" destOrd="2" presId="urn:microsoft.com/office/officeart/2005/8/layout/hList1"/>
    <dgm:cxn modelId="{4A98EABB-2C73-4B0D-9AD3-3C16310EDE82}" type="presParOf" srcId="{E96E662B-5773-404D-A521-1AB40EDA19B5}" destId="{29BA1A8B-B418-48B0-9CE5-452CFD0799F5}" srcOrd="0" destOrd="0" presId="urn:microsoft.com/office/officeart/2005/8/layout/hList1"/>
    <dgm:cxn modelId="{04C3B488-7A65-43CD-AEEC-0D30E25393F4}" type="presParOf" srcId="{29BA1A8B-B418-48B0-9CE5-452CFD0799F5}" destId="{84F557FB-8CF2-4196-A5D0-96E690D4348C}" srcOrd="0" destOrd="0" presId="urn:microsoft.com/office/officeart/2005/8/layout/hList1"/>
    <dgm:cxn modelId="{3898E867-AB43-4A9B-9719-D744786BF600}" type="presParOf" srcId="{29BA1A8B-B418-48B0-9CE5-452CFD0799F5}" destId="{5A9259CB-8E03-42E6-9080-62307BB344E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966CCF-158E-4F5A-9D23-00E9A22FAA0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04676FE4-573A-46BF-A7BA-F0890887BC69}">
      <dgm:prSet/>
      <dgm:spPr>
        <a:solidFill>
          <a:schemeClr val="bg1">
            <a:lumMod val="65000"/>
          </a:schemeClr>
        </a:solidFill>
        <a:ln>
          <a:noFill/>
        </a:ln>
      </dgm:spPr>
      <dgm:t>
        <a:bodyPr/>
        <a:lstStyle/>
        <a:p>
          <a:pPr algn="l"/>
          <a:r>
            <a:rPr lang="de-DE" b="0">
              <a:effectLst/>
              <a:latin typeface="Arial" panose="020B0604020202020204" pitchFamily="34" charset="0"/>
              <a:ea typeface="Lato" panose="020F0502020204030203" pitchFamily="34" charset="0"/>
              <a:cs typeface="Arial" panose="020B0604020202020204" pitchFamily="34" charset="0"/>
            </a:rPr>
            <a:t>Ist mir eine Datenschutzverletzung bekannt, muss ich diese innerhalb von 12h dem Datenschutzbeauftragten melden, damit die gesetzlich vorgeschriebene Frist von </a:t>
          </a:r>
          <a:r>
            <a:rPr lang="de-DE" b="0">
              <a:solidFill>
                <a:srgbClr val="FF0000"/>
              </a:solidFill>
              <a:effectLst/>
              <a:latin typeface="Arial" panose="020B0604020202020204" pitchFamily="34" charset="0"/>
              <a:ea typeface="Lato" panose="020F0502020204030203" pitchFamily="34" charset="0"/>
              <a:cs typeface="Arial" panose="020B0604020202020204" pitchFamily="34" charset="0"/>
            </a:rPr>
            <a:t>72 Stunden </a:t>
          </a:r>
          <a:r>
            <a:rPr lang="de-DE" b="0">
              <a:effectLst/>
              <a:latin typeface="Arial" panose="020B0604020202020204" pitchFamily="34" charset="0"/>
              <a:ea typeface="Lato" panose="020F0502020204030203" pitchFamily="34" charset="0"/>
              <a:cs typeface="Arial" panose="020B0604020202020204" pitchFamily="34" charset="0"/>
            </a:rPr>
            <a:t>zur Meldung bei der zuständigen Aufsichtsbehörde eingehalten werden kann. </a:t>
          </a:r>
          <a:br>
            <a:rPr lang="de-DE" b="0">
              <a:effectLst/>
              <a:latin typeface="Arial" panose="020B0604020202020204" pitchFamily="34" charset="0"/>
              <a:ea typeface="Lato" panose="020F0502020204030203" pitchFamily="34" charset="0"/>
              <a:cs typeface="Arial" panose="020B0604020202020204" pitchFamily="34" charset="0"/>
            </a:rPr>
          </a:br>
          <a:r>
            <a:rPr lang="de-DE" b="0">
              <a:effectLst/>
              <a:latin typeface="Arial" panose="020B0604020202020204" pitchFamily="34" charset="0"/>
              <a:ea typeface="Lato" panose="020F0502020204030203" pitchFamily="34" charset="0"/>
              <a:cs typeface="Arial" panose="020B0604020202020204" pitchFamily="34" charset="0"/>
            </a:rPr>
            <a:t>Damit es am besten erst gar nicht zu einem Schaden kommt, solltest Du uns immer direkt ansprechen, um zu prüfen, ob eine Meldung erfolgen muss oder nicht.</a:t>
          </a:r>
          <a:endParaRPr lang="en-US" dirty="0">
            <a:latin typeface="Arial" panose="020B0604020202020204" pitchFamily="34" charset="0"/>
            <a:cs typeface="Arial" panose="020B0604020202020204" pitchFamily="34" charset="0"/>
          </a:endParaRPr>
        </a:p>
      </dgm:t>
    </dgm:pt>
    <dgm:pt modelId="{683CAB3A-A2D3-40D4-9E6A-2864862730AE}" type="parTrans" cxnId="{7005F5C0-3993-4BA0-9312-0DDDA05C6B04}">
      <dgm:prSet/>
      <dgm:spPr/>
      <dgm:t>
        <a:bodyPr/>
        <a:lstStyle/>
        <a:p>
          <a:pPr algn="l"/>
          <a:endParaRPr lang="en-US">
            <a:latin typeface="Arial" panose="020B0604020202020204" pitchFamily="34" charset="0"/>
            <a:cs typeface="Arial" panose="020B0604020202020204" pitchFamily="34" charset="0"/>
          </a:endParaRPr>
        </a:p>
      </dgm:t>
    </dgm:pt>
    <dgm:pt modelId="{CFACFC36-FAE3-4162-BFDC-ACD25A935813}" type="sibTrans" cxnId="{7005F5C0-3993-4BA0-9312-0DDDA05C6B04}">
      <dgm:prSet/>
      <dgm:spPr/>
      <dgm:t>
        <a:bodyPr/>
        <a:lstStyle/>
        <a:p>
          <a:endParaRPr lang="en-US">
            <a:latin typeface="Arial" panose="020B0604020202020204" pitchFamily="34" charset="0"/>
            <a:cs typeface="Arial" panose="020B0604020202020204" pitchFamily="34" charset="0"/>
          </a:endParaRPr>
        </a:p>
      </dgm:t>
    </dgm:pt>
    <dgm:pt modelId="{FE81FFDC-84ED-45FD-96F6-201B6D69D7AA}">
      <dgm:prSet/>
      <dgm:spPr>
        <a:solidFill>
          <a:schemeClr val="bg1">
            <a:lumMod val="95000"/>
            <a:alpha val="90000"/>
          </a:schemeClr>
        </a:solidFill>
        <a:ln>
          <a:noFill/>
        </a:ln>
      </dgm:spPr>
      <dgm:t>
        <a:bodyPr/>
        <a:lstStyle/>
        <a:p>
          <a:pPr algn="ctr">
            <a:buNone/>
          </a:pPr>
          <a:r>
            <a:rPr lang="de-DE" b="0">
              <a:effectLst/>
              <a:latin typeface="Arial" panose="020B0604020202020204" pitchFamily="34" charset="0"/>
              <a:ea typeface="Lato" panose="020F0502020204030203" pitchFamily="34" charset="0"/>
              <a:cs typeface="Arial" panose="020B0604020202020204" pitchFamily="34" charset="0"/>
            </a:rPr>
            <a:t>Die Meldung kann anonym oder mit Namen erfolgen.  </a:t>
          </a:r>
          <a:endParaRPr lang="en-US" dirty="0">
            <a:latin typeface="Arial" panose="020B0604020202020204" pitchFamily="34" charset="0"/>
            <a:cs typeface="Arial" panose="020B0604020202020204" pitchFamily="34" charset="0"/>
          </a:endParaRPr>
        </a:p>
      </dgm:t>
    </dgm:pt>
    <dgm:pt modelId="{8B11E3BA-BF71-4D4C-860B-EBD84D3A0965}" type="parTrans" cxnId="{57D35EBA-0647-4992-8624-D43B0564C5AF}">
      <dgm:prSet/>
      <dgm:spPr/>
      <dgm:t>
        <a:bodyPr/>
        <a:lstStyle/>
        <a:p>
          <a:pPr algn="l"/>
          <a:endParaRPr lang="en-US">
            <a:latin typeface="Arial" panose="020B0604020202020204" pitchFamily="34" charset="0"/>
            <a:cs typeface="Arial" panose="020B0604020202020204" pitchFamily="34" charset="0"/>
          </a:endParaRPr>
        </a:p>
      </dgm:t>
    </dgm:pt>
    <dgm:pt modelId="{F7FD713D-EA2B-4F32-A4F6-5C2DC5700070}" type="sibTrans" cxnId="{57D35EBA-0647-4992-8624-D43B0564C5AF}">
      <dgm:prSet/>
      <dgm:spPr/>
      <dgm:t>
        <a:bodyPr/>
        <a:lstStyle/>
        <a:p>
          <a:endParaRPr lang="en-US">
            <a:latin typeface="Arial" panose="020B0604020202020204" pitchFamily="34" charset="0"/>
            <a:cs typeface="Arial" panose="020B0604020202020204" pitchFamily="34" charset="0"/>
          </a:endParaRPr>
        </a:p>
      </dgm:t>
    </dgm:pt>
    <dgm:pt modelId="{89392938-2AF7-4DD5-B21A-7449300F915F}">
      <dgm:prSet/>
      <dgm:spPr/>
      <dgm:t>
        <a:bodyPr/>
        <a:lstStyle/>
        <a:p>
          <a:pPr algn="ctr">
            <a:buNone/>
          </a:pPr>
          <a:r>
            <a:rPr lang="de-DE" b="0">
              <a:effectLst/>
              <a:latin typeface="Arial" panose="020B0604020202020204" pitchFamily="34" charset="0"/>
              <a:ea typeface="Lato" panose="020F0502020204030203" pitchFamily="34" charset="0"/>
              <a:cs typeface="Arial" panose="020B0604020202020204" pitchFamily="34" charset="0"/>
            </a:rPr>
            <a:t>Die Meldung erfolgt über unser: </a:t>
          </a:r>
          <a:r>
            <a:rPr lang="de-DE" b="1">
              <a:solidFill>
                <a:schemeClr val="tx1"/>
              </a:solidFill>
              <a:effectLst/>
              <a:latin typeface="Arial" panose="020B0604020202020204" pitchFamily="34" charset="0"/>
              <a:ea typeface="Lato" panose="020F0502020204030203" pitchFamily="34" charset="0"/>
              <a:cs typeface="Arial" panose="020B0604020202020204" pitchFamily="34" charset="0"/>
            </a:rPr>
            <a:t>QMF 250 </a:t>
          </a:r>
          <a:r>
            <a:rPr lang="de-DE" b="0">
              <a:solidFill>
                <a:schemeClr val="tx1"/>
              </a:solidFill>
              <a:effectLst/>
              <a:latin typeface="Arial" panose="020B0604020202020204" pitchFamily="34" charset="0"/>
              <a:ea typeface="Lato" panose="020F0502020204030203" pitchFamily="34" charset="0"/>
              <a:cs typeface="Arial" panose="020B0604020202020204" pitchFamily="34" charset="0"/>
            </a:rPr>
            <a:t>internes</a:t>
          </a:r>
          <a:endParaRPr lang="de-DE" b="0" dirty="0">
            <a:effectLst/>
            <a:latin typeface="Arial" panose="020B0604020202020204" pitchFamily="34" charset="0"/>
            <a:ea typeface="Lato" panose="020F0502020204030203" pitchFamily="34" charset="0"/>
            <a:cs typeface="Arial" panose="020B0604020202020204" pitchFamily="34" charset="0"/>
          </a:endParaRPr>
        </a:p>
      </dgm:t>
    </dgm:pt>
    <dgm:pt modelId="{3FEDBAB5-E9CD-45F5-A9FB-3C6023F1BCB7}" type="parTrans" cxnId="{0542D262-F6CE-4154-950C-D967B909680F}">
      <dgm:prSet/>
      <dgm:spPr/>
      <dgm:t>
        <a:bodyPr/>
        <a:lstStyle/>
        <a:p>
          <a:endParaRPr lang="de-DE">
            <a:latin typeface="Arial" panose="020B0604020202020204" pitchFamily="34" charset="0"/>
            <a:cs typeface="Arial" panose="020B0604020202020204" pitchFamily="34" charset="0"/>
          </a:endParaRPr>
        </a:p>
      </dgm:t>
    </dgm:pt>
    <dgm:pt modelId="{65C0A404-3941-4598-8435-B700655FE0CE}" type="sibTrans" cxnId="{0542D262-F6CE-4154-950C-D967B909680F}">
      <dgm:prSet/>
      <dgm:spPr/>
      <dgm:t>
        <a:bodyPr/>
        <a:lstStyle/>
        <a:p>
          <a:endParaRPr lang="de-DE">
            <a:latin typeface="Arial" panose="020B0604020202020204" pitchFamily="34" charset="0"/>
            <a:cs typeface="Arial" panose="020B0604020202020204" pitchFamily="34" charset="0"/>
          </a:endParaRPr>
        </a:p>
      </dgm:t>
    </dgm:pt>
    <dgm:pt modelId="{81CB46D7-4BD4-4939-8162-9267D70DC381}">
      <dgm:prSet/>
      <dgm:spPr/>
      <dgm:t>
        <a:bodyPr/>
        <a:lstStyle/>
        <a:p>
          <a:pPr algn="ctr">
            <a:buNone/>
          </a:pPr>
          <a:r>
            <a:rPr lang="de-DE" b="0">
              <a:solidFill>
                <a:schemeClr val="tx1"/>
              </a:solidFill>
              <a:effectLst/>
              <a:latin typeface="Arial" panose="020B0604020202020204" pitchFamily="34" charset="0"/>
              <a:ea typeface="Lato" panose="020F0502020204030203" pitchFamily="34" charset="0"/>
              <a:cs typeface="Arial" panose="020B0604020202020204" pitchFamily="34" charset="0"/>
            </a:rPr>
            <a:t>Der genaue Vorgang und die Kontaktdaten sind in unserer Richtlinie </a:t>
          </a:r>
          <a:r>
            <a:rPr lang="de-DE" b="1">
              <a:solidFill>
                <a:schemeClr val="tx1"/>
              </a:solidFill>
              <a:effectLst/>
              <a:latin typeface="Arial" panose="020B0604020202020204" pitchFamily="34" charset="0"/>
              <a:ea typeface="Lato" panose="020F0502020204030203" pitchFamily="34" charset="0"/>
              <a:cs typeface="Arial" panose="020B0604020202020204" pitchFamily="34" charset="0"/>
            </a:rPr>
            <a:t>RL 10 </a:t>
          </a:r>
          <a:r>
            <a:rPr lang="de-DE" b="0">
              <a:solidFill>
                <a:schemeClr val="tx1"/>
              </a:solidFill>
              <a:effectLst/>
              <a:latin typeface="Arial" panose="020B0604020202020204" pitchFamily="34" charset="0"/>
              <a:ea typeface="Lato" panose="020F0502020204030203" pitchFamily="34" charset="0"/>
              <a:cs typeface="Arial" panose="020B0604020202020204" pitchFamily="34" charset="0"/>
            </a:rPr>
            <a:t>Meldung von Datenschutzverstößen beschrieben. </a:t>
          </a:r>
          <a:endParaRPr lang="de-DE" b="0" dirty="0">
            <a:solidFill>
              <a:schemeClr val="tx1"/>
            </a:solidFill>
            <a:effectLst/>
            <a:latin typeface="Arial" panose="020B0604020202020204" pitchFamily="34" charset="0"/>
            <a:ea typeface="Lato" panose="020F0502020204030203" pitchFamily="34" charset="0"/>
            <a:cs typeface="Arial" panose="020B0604020202020204" pitchFamily="34" charset="0"/>
          </a:endParaRPr>
        </a:p>
      </dgm:t>
    </dgm:pt>
    <dgm:pt modelId="{36EDCE81-8CB5-4570-8B48-18155F692F1A}" type="parTrans" cxnId="{31BED29F-F28F-4BD2-8EF7-303A32AC827D}">
      <dgm:prSet/>
      <dgm:spPr/>
      <dgm:t>
        <a:bodyPr/>
        <a:lstStyle/>
        <a:p>
          <a:endParaRPr lang="de-DE"/>
        </a:p>
      </dgm:t>
    </dgm:pt>
    <dgm:pt modelId="{A00903AA-CA4C-4315-8706-62D31B29246C}" type="sibTrans" cxnId="{31BED29F-F28F-4BD2-8EF7-303A32AC827D}">
      <dgm:prSet/>
      <dgm:spPr/>
      <dgm:t>
        <a:bodyPr/>
        <a:lstStyle/>
        <a:p>
          <a:endParaRPr lang="de-DE"/>
        </a:p>
      </dgm:t>
    </dgm:pt>
    <dgm:pt modelId="{B3DAB676-DF63-443E-B7D3-C1F7412EF1C4}">
      <dgm:prSet/>
      <dgm:spPr/>
      <dgm:t>
        <a:bodyPr/>
        <a:lstStyle/>
        <a:p>
          <a:pPr algn="ctr">
            <a:buNone/>
          </a:pPr>
          <a:r>
            <a:rPr lang="de-DE" b="0">
              <a:solidFill>
                <a:schemeClr val="tx1"/>
              </a:solidFill>
              <a:effectLst/>
              <a:latin typeface="Arial" panose="020B0604020202020204" pitchFamily="34" charset="0"/>
              <a:ea typeface="Lato" panose="020F0502020204030203" pitchFamily="34" charset="0"/>
              <a:cs typeface="Arial" panose="020B0604020202020204" pitchFamily="34" charset="0"/>
            </a:rPr>
            <a:t>Meldeformular Datenschutzverletzung innerhalb von 12h.</a:t>
          </a:r>
          <a:endParaRPr lang="de-DE" b="0" dirty="0">
            <a:effectLst/>
            <a:latin typeface="Arial" panose="020B0604020202020204" pitchFamily="34" charset="0"/>
            <a:ea typeface="Lato" panose="020F0502020204030203" pitchFamily="34" charset="0"/>
            <a:cs typeface="Arial" panose="020B0604020202020204" pitchFamily="34" charset="0"/>
          </a:endParaRPr>
        </a:p>
      </dgm:t>
    </dgm:pt>
    <dgm:pt modelId="{D59623F8-E6F1-4DB5-BF6D-99207F47D0BB}" type="parTrans" cxnId="{3BD9FC6C-7777-4C34-A442-E76DE51BCB5F}">
      <dgm:prSet/>
      <dgm:spPr/>
      <dgm:t>
        <a:bodyPr/>
        <a:lstStyle/>
        <a:p>
          <a:endParaRPr lang="de-DE"/>
        </a:p>
      </dgm:t>
    </dgm:pt>
    <dgm:pt modelId="{0D328549-C3BE-4FF8-AB30-AED03395C6CA}" type="sibTrans" cxnId="{3BD9FC6C-7777-4C34-A442-E76DE51BCB5F}">
      <dgm:prSet/>
      <dgm:spPr/>
      <dgm:t>
        <a:bodyPr/>
        <a:lstStyle/>
        <a:p>
          <a:endParaRPr lang="de-DE"/>
        </a:p>
      </dgm:t>
    </dgm:pt>
    <dgm:pt modelId="{E96E662B-5773-404D-A521-1AB40EDA19B5}" type="pres">
      <dgm:prSet presAssocID="{47966CCF-158E-4F5A-9D23-00E9A22FAA0A}" presName="Name0" presStyleCnt="0">
        <dgm:presLayoutVars>
          <dgm:dir/>
          <dgm:animLvl val="lvl"/>
          <dgm:resizeHandles val="exact"/>
        </dgm:presLayoutVars>
      </dgm:prSet>
      <dgm:spPr/>
    </dgm:pt>
    <dgm:pt modelId="{29BA1A8B-B418-48B0-9CE5-452CFD0799F5}" type="pres">
      <dgm:prSet presAssocID="{04676FE4-573A-46BF-A7BA-F0890887BC69}" presName="composite" presStyleCnt="0"/>
      <dgm:spPr/>
    </dgm:pt>
    <dgm:pt modelId="{84F557FB-8CF2-4196-A5D0-96E690D4348C}" type="pres">
      <dgm:prSet presAssocID="{04676FE4-573A-46BF-A7BA-F0890887BC69}" presName="parTx" presStyleLbl="alignNode1" presStyleIdx="0" presStyleCnt="1" custLinFactNeighborX="6966" custLinFactNeighborY="-10611">
        <dgm:presLayoutVars>
          <dgm:chMax val="0"/>
          <dgm:chPref val="0"/>
          <dgm:bulletEnabled val="1"/>
        </dgm:presLayoutVars>
      </dgm:prSet>
      <dgm:spPr/>
    </dgm:pt>
    <dgm:pt modelId="{5A9259CB-8E03-42E6-9080-62307BB344EF}" type="pres">
      <dgm:prSet presAssocID="{04676FE4-573A-46BF-A7BA-F0890887BC69}" presName="desTx" presStyleLbl="alignAccFollowNode1" presStyleIdx="0" presStyleCnt="1" custLinFactNeighborY="2153">
        <dgm:presLayoutVars>
          <dgm:bulletEnabled val="1"/>
        </dgm:presLayoutVars>
      </dgm:prSet>
      <dgm:spPr/>
    </dgm:pt>
  </dgm:ptLst>
  <dgm:cxnLst>
    <dgm:cxn modelId="{E8AF151A-7DBB-46F4-A333-3D3AC34801E0}" type="presOf" srcId="{47966CCF-158E-4F5A-9D23-00E9A22FAA0A}" destId="{E96E662B-5773-404D-A521-1AB40EDA19B5}" srcOrd="0" destOrd="0" presId="urn:microsoft.com/office/officeart/2005/8/layout/hList1"/>
    <dgm:cxn modelId="{BE7E0633-73B0-4DEF-87A2-F7B3324CA01E}" type="presOf" srcId="{89392938-2AF7-4DD5-B21A-7449300F915F}" destId="{5A9259CB-8E03-42E6-9080-62307BB344EF}" srcOrd="0" destOrd="1" presId="urn:microsoft.com/office/officeart/2005/8/layout/hList1"/>
    <dgm:cxn modelId="{14068F60-1EE8-43F7-8644-25FA90D0DF0B}" type="presOf" srcId="{B3DAB676-DF63-443E-B7D3-C1F7412EF1C4}" destId="{5A9259CB-8E03-42E6-9080-62307BB344EF}" srcOrd="0" destOrd="2" presId="urn:microsoft.com/office/officeart/2005/8/layout/hList1"/>
    <dgm:cxn modelId="{0542D262-F6CE-4154-950C-D967B909680F}" srcId="{04676FE4-573A-46BF-A7BA-F0890887BC69}" destId="{89392938-2AF7-4DD5-B21A-7449300F915F}" srcOrd="1" destOrd="0" parTransId="{3FEDBAB5-E9CD-45F5-A9FB-3C6023F1BCB7}" sibTransId="{65C0A404-3941-4598-8435-B700655FE0CE}"/>
    <dgm:cxn modelId="{3BD9FC6C-7777-4C34-A442-E76DE51BCB5F}" srcId="{04676FE4-573A-46BF-A7BA-F0890887BC69}" destId="{B3DAB676-DF63-443E-B7D3-C1F7412EF1C4}" srcOrd="2" destOrd="0" parTransId="{D59623F8-E6F1-4DB5-BF6D-99207F47D0BB}" sibTransId="{0D328549-C3BE-4FF8-AB30-AED03395C6CA}"/>
    <dgm:cxn modelId="{68DFC34D-3158-4B5C-83B5-88287510113F}" type="presOf" srcId="{04676FE4-573A-46BF-A7BA-F0890887BC69}" destId="{84F557FB-8CF2-4196-A5D0-96E690D4348C}" srcOrd="0" destOrd="0" presId="urn:microsoft.com/office/officeart/2005/8/layout/hList1"/>
    <dgm:cxn modelId="{31BED29F-F28F-4BD2-8EF7-303A32AC827D}" srcId="{04676FE4-573A-46BF-A7BA-F0890887BC69}" destId="{81CB46D7-4BD4-4939-8162-9267D70DC381}" srcOrd="3" destOrd="0" parTransId="{36EDCE81-8CB5-4570-8B48-18155F692F1A}" sibTransId="{A00903AA-CA4C-4315-8706-62D31B29246C}"/>
    <dgm:cxn modelId="{EAF03AAF-7805-4A1C-86FD-9944C0A31972}" type="presOf" srcId="{81CB46D7-4BD4-4939-8162-9267D70DC381}" destId="{5A9259CB-8E03-42E6-9080-62307BB344EF}" srcOrd="0" destOrd="3" presId="urn:microsoft.com/office/officeart/2005/8/layout/hList1"/>
    <dgm:cxn modelId="{57D35EBA-0647-4992-8624-D43B0564C5AF}" srcId="{04676FE4-573A-46BF-A7BA-F0890887BC69}" destId="{FE81FFDC-84ED-45FD-96F6-201B6D69D7AA}" srcOrd="0" destOrd="0" parTransId="{8B11E3BA-BF71-4D4C-860B-EBD84D3A0965}" sibTransId="{F7FD713D-EA2B-4F32-A4F6-5C2DC5700070}"/>
    <dgm:cxn modelId="{7005F5C0-3993-4BA0-9312-0DDDA05C6B04}" srcId="{47966CCF-158E-4F5A-9D23-00E9A22FAA0A}" destId="{04676FE4-573A-46BF-A7BA-F0890887BC69}" srcOrd="0" destOrd="0" parTransId="{683CAB3A-A2D3-40D4-9E6A-2864862730AE}" sibTransId="{CFACFC36-FAE3-4162-BFDC-ACD25A935813}"/>
    <dgm:cxn modelId="{9611E0E2-B786-4AB6-B2E7-F3F7853E3A92}" type="presOf" srcId="{FE81FFDC-84ED-45FD-96F6-201B6D69D7AA}" destId="{5A9259CB-8E03-42E6-9080-62307BB344EF}" srcOrd="0" destOrd="0" presId="urn:microsoft.com/office/officeart/2005/8/layout/hList1"/>
    <dgm:cxn modelId="{A9F7A5C3-9AFA-40DE-BF4F-31BC0E7300AC}" type="presParOf" srcId="{E96E662B-5773-404D-A521-1AB40EDA19B5}" destId="{29BA1A8B-B418-48B0-9CE5-452CFD0799F5}" srcOrd="0" destOrd="0" presId="urn:microsoft.com/office/officeart/2005/8/layout/hList1"/>
    <dgm:cxn modelId="{A2D611F0-CFC8-4DD0-BDFD-AC4234C24E93}" type="presParOf" srcId="{29BA1A8B-B418-48B0-9CE5-452CFD0799F5}" destId="{84F557FB-8CF2-4196-A5D0-96E690D4348C}" srcOrd="0" destOrd="0" presId="urn:microsoft.com/office/officeart/2005/8/layout/hList1"/>
    <dgm:cxn modelId="{CFD46F70-691D-4FCA-8DD0-1A45D3C0BDB6}" type="presParOf" srcId="{29BA1A8B-B418-48B0-9CE5-452CFD0799F5}" destId="{5A9259CB-8E03-42E6-9080-62307BB344E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7966CCF-158E-4F5A-9D23-00E9A22FAA0A}"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04676FE4-573A-46BF-A7BA-F0890887BC69}">
      <dgm:prSet/>
      <dgm:spPr/>
      <dgm:t>
        <a:bodyPr/>
        <a:lstStyle/>
        <a:p>
          <a:r>
            <a:rPr lang="de-DE" b="1" i="0" u="none" strike="noStrike" dirty="0">
              <a:effectLst/>
              <a:latin typeface="Arial" panose="020B0604020202020204" pitchFamily="34" charset="0"/>
              <a:cs typeface="Arial" panose="020B0604020202020204" pitchFamily="34" charset="0"/>
            </a:rPr>
            <a:t>Auftragsverarbeitung</a:t>
          </a:r>
          <a:r>
            <a:rPr lang="de-DE" b="0" i="0" u="none" strike="noStrike" dirty="0">
              <a:effectLst/>
              <a:latin typeface="Arial" panose="020B0604020202020204" pitchFamily="34" charset="0"/>
              <a:cs typeface="Arial" panose="020B0604020202020204" pitchFamily="34" charset="0"/>
            </a:rPr>
            <a:t> (ehemals in Deutschland als </a:t>
          </a:r>
          <a:r>
            <a:rPr lang="de-DE" b="1" i="0" u="none" strike="noStrike" dirty="0">
              <a:effectLst/>
              <a:latin typeface="Arial" panose="020B0604020202020204" pitchFamily="34" charset="0"/>
              <a:cs typeface="Arial" panose="020B0604020202020204" pitchFamily="34" charset="0"/>
            </a:rPr>
            <a:t>Auftragsdatenverarbeitung</a:t>
          </a:r>
          <a:r>
            <a:rPr lang="de-DE" b="0" i="0" u="none" strike="noStrike" dirty="0">
              <a:effectLst/>
              <a:latin typeface="Arial" panose="020B0604020202020204" pitchFamily="34" charset="0"/>
              <a:cs typeface="Arial" panose="020B0604020202020204" pitchFamily="34" charset="0"/>
            </a:rPr>
            <a:t> bekannt). Die </a:t>
          </a:r>
          <a:r>
            <a:rPr lang="de-DE" b="1" i="0" u="none" strike="noStrike" dirty="0">
              <a:effectLst/>
              <a:latin typeface="Arial" panose="020B0604020202020204" pitchFamily="34" charset="0"/>
              <a:cs typeface="Arial" panose="020B0604020202020204" pitchFamily="34" charset="0"/>
            </a:rPr>
            <a:t>Auftragsverarbeitung</a:t>
          </a:r>
          <a:r>
            <a:rPr lang="de-DE" b="0" i="0" u="none" strike="noStrike" dirty="0">
              <a:effectLst/>
              <a:latin typeface="Arial" panose="020B0604020202020204" pitchFamily="34" charset="0"/>
              <a:cs typeface="Arial" panose="020B0604020202020204" pitchFamily="34" charset="0"/>
            </a:rPr>
            <a:t> ist die Erhebung, Verarbeitung oder Nutzung von personen-bezogenen Daten durch einen Auftragsverarbeiter gemäß den Weisungen des für die Datenverarbeitung Verantwortlichen auf Grundlage eines Vertrages.</a:t>
          </a:r>
          <a:endParaRPr lang="en-US" dirty="0">
            <a:latin typeface="Arial" panose="020B0604020202020204" pitchFamily="34" charset="0"/>
            <a:cs typeface="Arial" panose="020B0604020202020204" pitchFamily="34" charset="0"/>
          </a:endParaRPr>
        </a:p>
      </dgm:t>
    </dgm:pt>
    <dgm:pt modelId="{683CAB3A-A2D3-40D4-9E6A-2864862730AE}" type="parTrans" cxnId="{7005F5C0-3993-4BA0-9312-0DDDA05C6B04}">
      <dgm:prSet/>
      <dgm:spPr/>
      <dgm:t>
        <a:bodyPr/>
        <a:lstStyle/>
        <a:p>
          <a:pPr algn="l"/>
          <a:endParaRPr lang="en-US">
            <a:latin typeface="Arial" panose="020B0604020202020204" pitchFamily="34" charset="0"/>
            <a:cs typeface="Arial" panose="020B0604020202020204" pitchFamily="34" charset="0"/>
          </a:endParaRPr>
        </a:p>
      </dgm:t>
    </dgm:pt>
    <dgm:pt modelId="{CFACFC36-FAE3-4162-BFDC-ACD25A935813}" type="sibTrans" cxnId="{7005F5C0-3993-4BA0-9312-0DDDA05C6B04}">
      <dgm:prSet/>
      <dgm:spPr/>
      <dgm:t>
        <a:bodyPr/>
        <a:lstStyle/>
        <a:p>
          <a:endParaRPr lang="en-US">
            <a:latin typeface="Arial" panose="020B0604020202020204" pitchFamily="34" charset="0"/>
            <a:cs typeface="Arial" panose="020B0604020202020204" pitchFamily="34" charset="0"/>
          </a:endParaRPr>
        </a:p>
      </dgm:t>
    </dgm:pt>
    <dgm:pt modelId="{FE81FFDC-84ED-45FD-96F6-201B6D69D7AA}">
      <dgm:prSet/>
      <dgm:spPr/>
      <dgm:t>
        <a:bodyPr/>
        <a:lstStyle/>
        <a:p>
          <a:pPr>
            <a:buFont typeface="Arial" panose="020B0604020202020204" pitchFamily="34" charset="0"/>
            <a:buNone/>
          </a:pPr>
          <a:r>
            <a:rPr lang="de-DE">
              <a:latin typeface="Arial" panose="020B0604020202020204" pitchFamily="34" charset="0"/>
              <a:cs typeface="Arial" panose="020B0604020202020204" pitchFamily="34" charset="0"/>
            </a:rPr>
            <a:t>Wichtige Bedingungen für eine Auftragsverarbeitung:</a:t>
          </a:r>
          <a:endParaRPr lang="en-US">
            <a:latin typeface="Arial" panose="020B0604020202020204" pitchFamily="34" charset="0"/>
            <a:cs typeface="Arial" panose="020B0604020202020204" pitchFamily="34" charset="0"/>
          </a:endParaRPr>
        </a:p>
      </dgm:t>
    </dgm:pt>
    <dgm:pt modelId="{8B11E3BA-BF71-4D4C-860B-EBD84D3A0965}" type="parTrans" cxnId="{57D35EBA-0647-4992-8624-D43B0564C5AF}">
      <dgm:prSet/>
      <dgm:spPr/>
      <dgm:t>
        <a:bodyPr/>
        <a:lstStyle/>
        <a:p>
          <a:pPr algn="l"/>
          <a:endParaRPr lang="en-US">
            <a:latin typeface="Arial" panose="020B0604020202020204" pitchFamily="34" charset="0"/>
            <a:cs typeface="Arial" panose="020B0604020202020204" pitchFamily="34" charset="0"/>
          </a:endParaRPr>
        </a:p>
      </dgm:t>
    </dgm:pt>
    <dgm:pt modelId="{F7FD713D-EA2B-4F32-A4F6-5C2DC5700070}" type="sibTrans" cxnId="{57D35EBA-0647-4992-8624-D43B0564C5AF}">
      <dgm:prSet/>
      <dgm:spPr/>
      <dgm:t>
        <a:bodyPr/>
        <a:lstStyle/>
        <a:p>
          <a:endParaRPr lang="en-US">
            <a:latin typeface="Arial" panose="020B0604020202020204" pitchFamily="34" charset="0"/>
            <a:cs typeface="Arial" panose="020B0604020202020204" pitchFamily="34" charset="0"/>
          </a:endParaRPr>
        </a:p>
      </dgm:t>
    </dgm:pt>
    <dgm:pt modelId="{3A3727DD-33C4-48A3-8772-9C250BF4FDDF}">
      <dgm:prSet/>
      <dgm:spPr/>
      <dgm:t>
        <a:bodyPr/>
        <a:lstStyle/>
        <a:p>
          <a:pPr>
            <a:buFont typeface="Arial" panose="020B0604020202020204" pitchFamily="34" charset="0"/>
            <a:buChar char="•"/>
          </a:pPr>
          <a:r>
            <a:rPr lang="de-DE" b="0" dirty="0">
              <a:latin typeface="Arial" panose="020B0604020202020204" pitchFamily="34" charset="0"/>
              <a:cs typeface="Arial" panose="020B0604020202020204" pitchFamily="34" charset="0"/>
            </a:rPr>
            <a:t>Ein Auftragsverarbeitungsvertrag (AVV) mit dem Auftragnehmer muss geschlossen werden.</a:t>
          </a:r>
        </a:p>
      </dgm:t>
    </dgm:pt>
    <dgm:pt modelId="{11C84767-7DA9-4E34-8D78-6B608F4F2B4F}" type="parTrans" cxnId="{24BFC773-3ECC-4F93-B589-4719C413822F}">
      <dgm:prSet/>
      <dgm:spPr/>
      <dgm:t>
        <a:bodyPr/>
        <a:lstStyle/>
        <a:p>
          <a:endParaRPr lang="de-DE">
            <a:latin typeface="Arial" panose="020B0604020202020204" pitchFamily="34" charset="0"/>
            <a:cs typeface="Arial" panose="020B0604020202020204" pitchFamily="34" charset="0"/>
          </a:endParaRPr>
        </a:p>
      </dgm:t>
    </dgm:pt>
    <dgm:pt modelId="{29A0DCA0-23B3-474F-8061-7DC6483A5C85}" type="sibTrans" cxnId="{24BFC773-3ECC-4F93-B589-4719C413822F}">
      <dgm:prSet/>
      <dgm:spPr/>
      <dgm:t>
        <a:bodyPr/>
        <a:lstStyle/>
        <a:p>
          <a:endParaRPr lang="de-DE">
            <a:latin typeface="Arial" panose="020B0604020202020204" pitchFamily="34" charset="0"/>
            <a:cs typeface="Arial" panose="020B0604020202020204" pitchFamily="34" charset="0"/>
          </a:endParaRPr>
        </a:p>
      </dgm:t>
    </dgm:pt>
    <dgm:pt modelId="{50120A46-C151-44E7-9BCE-757C5D242508}">
      <dgm:prSet/>
      <dgm:spPr/>
      <dgm:t>
        <a:bodyPr/>
        <a:lstStyle/>
        <a:p>
          <a:pPr>
            <a:buFont typeface="Arial" panose="020B0604020202020204" pitchFamily="34" charset="0"/>
            <a:buChar char="•"/>
          </a:pPr>
          <a:r>
            <a:rPr lang="de-DE" b="0">
              <a:latin typeface="Arial" panose="020B0604020202020204" pitchFamily="34" charset="0"/>
              <a:cs typeface="Arial" panose="020B0604020202020204" pitchFamily="34" charset="0"/>
            </a:rPr>
            <a:t>Der Auftragnehmer ist weisungsgebunden</a:t>
          </a:r>
        </a:p>
      </dgm:t>
    </dgm:pt>
    <dgm:pt modelId="{897564E3-655A-40A5-B292-BF48DC7F4E78}" type="parTrans" cxnId="{3EF5EE58-202C-44E0-8ED0-83E75D27C0EA}">
      <dgm:prSet/>
      <dgm:spPr/>
      <dgm:t>
        <a:bodyPr/>
        <a:lstStyle/>
        <a:p>
          <a:endParaRPr lang="de-DE">
            <a:latin typeface="Arial" panose="020B0604020202020204" pitchFamily="34" charset="0"/>
            <a:cs typeface="Arial" panose="020B0604020202020204" pitchFamily="34" charset="0"/>
          </a:endParaRPr>
        </a:p>
      </dgm:t>
    </dgm:pt>
    <dgm:pt modelId="{9D00C680-7971-46FF-BA94-D96D8B47066B}" type="sibTrans" cxnId="{3EF5EE58-202C-44E0-8ED0-83E75D27C0EA}">
      <dgm:prSet/>
      <dgm:spPr/>
      <dgm:t>
        <a:bodyPr/>
        <a:lstStyle/>
        <a:p>
          <a:endParaRPr lang="de-DE">
            <a:latin typeface="Arial" panose="020B0604020202020204" pitchFamily="34" charset="0"/>
            <a:cs typeface="Arial" panose="020B0604020202020204" pitchFamily="34" charset="0"/>
          </a:endParaRPr>
        </a:p>
      </dgm:t>
    </dgm:pt>
    <dgm:pt modelId="{529241E0-729C-49C4-8D3B-9500E5943273}">
      <dgm:prSet/>
      <dgm:spPr/>
      <dgm:t>
        <a:bodyPr/>
        <a:lstStyle/>
        <a:p>
          <a:pPr>
            <a:buFont typeface="Arial" panose="020B0604020202020204" pitchFamily="34" charset="0"/>
            <a:buChar char="•"/>
          </a:pPr>
          <a:r>
            <a:rPr lang="de-DE" b="0">
              <a:latin typeface="Arial" panose="020B0604020202020204" pitchFamily="34" charset="0"/>
              <a:cs typeface="Arial" panose="020B0604020202020204" pitchFamily="34" charset="0"/>
            </a:rPr>
            <a:t>Der Auftragnehmer verarbeitet die Daten nicht zu seinen eigenen Zecken</a:t>
          </a:r>
        </a:p>
      </dgm:t>
    </dgm:pt>
    <dgm:pt modelId="{EEA838EC-A3D2-4A6E-AD5A-F51FA1A179A6}" type="parTrans" cxnId="{EF7EFFCC-69A8-4ABC-A5C0-D7BBBEB88B4A}">
      <dgm:prSet/>
      <dgm:spPr/>
      <dgm:t>
        <a:bodyPr/>
        <a:lstStyle/>
        <a:p>
          <a:endParaRPr lang="de-DE">
            <a:latin typeface="Arial" panose="020B0604020202020204" pitchFamily="34" charset="0"/>
            <a:cs typeface="Arial" panose="020B0604020202020204" pitchFamily="34" charset="0"/>
          </a:endParaRPr>
        </a:p>
      </dgm:t>
    </dgm:pt>
    <dgm:pt modelId="{94C19FE5-7BB8-4113-98C6-A27822D80F09}" type="sibTrans" cxnId="{EF7EFFCC-69A8-4ABC-A5C0-D7BBBEB88B4A}">
      <dgm:prSet/>
      <dgm:spPr/>
      <dgm:t>
        <a:bodyPr/>
        <a:lstStyle/>
        <a:p>
          <a:endParaRPr lang="de-DE">
            <a:latin typeface="Arial" panose="020B0604020202020204" pitchFamily="34" charset="0"/>
            <a:cs typeface="Arial" panose="020B0604020202020204" pitchFamily="34" charset="0"/>
          </a:endParaRPr>
        </a:p>
      </dgm:t>
    </dgm:pt>
    <dgm:pt modelId="{98332EDA-57DA-4C83-83AD-6306C2717A8A}">
      <dgm:prSet/>
      <dgm:spPr/>
      <dgm:t>
        <a:bodyPr/>
        <a:lstStyle/>
        <a:p>
          <a:pPr>
            <a:buFont typeface="Arial" panose="020B0604020202020204" pitchFamily="34" charset="0"/>
            <a:buChar char="•"/>
          </a:pPr>
          <a:r>
            <a:rPr lang="de-DE" b="0">
              <a:latin typeface="Arial" panose="020B0604020202020204" pitchFamily="34" charset="0"/>
              <a:cs typeface="Arial" panose="020B0604020202020204" pitchFamily="34" charset="0"/>
            </a:rPr>
            <a:t>Der Aufragnehmer dokumentiert durch seine Technischen und organisatorischen Maßnahmen (TOMs) wie er die Sicherheit der Datenverarbeitung gewährleistet</a:t>
          </a:r>
        </a:p>
      </dgm:t>
    </dgm:pt>
    <dgm:pt modelId="{2E8D5781-3600-4208-B527-1D00B1DDD1BC}" type="parTrans" cxnId="{0BA52BC9-2158-4364-8D04-964182956FB4}">
      <dgm:prSet/>
      <dgm:spPr/>
      <dgm:t>
        <a:bodyPr/>
        <a:lstStyle/>
        <a:p>
          <a:endParaRPr lang="de-DE">
            <a:latin typeface="Arial" panose="020B0604020202020204" pitchFamily="34" charset="0"/>
            <a:cs typeface="Arial" panose="020B0604020202020204" pitchFamily="34" charset="0"/>
          </a:endParaRPr>
        </a:p>
      </dgm:t>
    </dgm:pt>
    <dgm:pt modelId="{EC9CA394-0FC9-4554-A99A-E2C81D9B502E}" type="sibTrans" cxnId="{0BA52BC9-2158-4364-8D04-964182956FB4}">
      <dgm:prSet/>
      <dgm:spPr/>
      <dgm:t>
        <a:bodyPr/>
        <a:lstStyle/>
        <a:p>
          <a:endParaRPr lang="de-DE">
            <a:latin typeface="Arial" panose="020B0604020202020204" pitchFamily="34" charset="0"/>
            <a:cs typeface="Arial" panose="020B0604020202020204" pitchFamily="34" charset="0"/>
          </a:endParaRPr>
        </a:p>
      </dgm:t>
    </dgm:pt>
    <dgm:pt modelId="{00D94A2F-C0CD-47DA-B256-1249052494C0}">
      <dgm:prSet/>
      <dgm:spPr/>
      <dgm:t>
        <a:bodyPr/>
        <a:lstStyle/>
        <a:p>
          <a:pPr>
            <a:buFont typeface="Arial" panose="020B0604020202020204" pitchFamily="34" charset="0"/>
            <a:buChar char="•"/>
          </a:pPr>
          <a:r>
            <a:rPr lang="de-DE" b="0">
              <a:latin typeface="Arial" panose="020B0604020202020204" pitchFamily="34" charset="0"/>
              <a:cs typeface="Arial" panose="020B0604020202020204" pitchFamily="34" charset="0"/>
            </a:rPr>
            <a:t>Werden Gesundheitsdaten verarbeitet muss der Auftragnehmer seine MA zur Verschwiegenheit verpflichten (§218 StGB)</a:t>
          </a:r>
        </a:p>
      </dgm:t>
    </dgm:pt>
    <dgm:pt modelId="{5B19580C-648B-4069-932A-08FA7D0DA178}" type="parTrans" cxnId="{67C134EB-A561-4EEE-8068-A627DBDE1B12}">
      <dgm:prSet/>
      <dgm:spPr/>
      <dgm:t>
        <a:bodyPr/>
        <a:lstStyle/>
        <a:p>
          <a:endParaRPr lang="de-DE">
            <a:latin typeface="Arial" panose="020B0604020202020204" pitchFamily="34" charset="0"/>
            <a:cs typeface="Arial" panose="020B0604020202020204" pitchFamily="34" charset="0"/>
          </a:endParaRPr>
        </a:p>
      </dgm:t>
    </dgm:pt>
    <dgm:pt modelId="{B845DC9B-B777-4963-B5B4-B8BDDC3A00FF}" type="sibTrans" cxnId="{67C134EB-A561-4EEE-8068-A627DBDE1B12}">
      <dgm:prSet/>
      <dgm:spPr/>
      <dgm:t>
        <a:bodyPr/>
        <a:lstStyle/>
        <a:p>
          <a:endParaRPr lang="de-DE">
            <a:latin typeface="Arial" panose="020B0604020202020204" pitchFamily="34" charset="0"/>
            <a:cs typeface="Arial" panose="020B0604020202020204" pitchFamily="34" charset="0"/>
          </a:endParaRPr>
        </a:p>
      </dgm:t>
    </dgm:pt>
    <dgm:pt modelId="{80930955-5501-4D98-8968-B5A7A0DF5F54}">
      <dgm:prSet/>
      <dgm:spPr/>
      <dgm:t>
        <a:bodyPr/>
        <a:lstStyle/>
        <a:p>
          <a:pPr>
            <a:buFont typeface="Arial" panose="020B0604020202020204" pitchFamily="34" charset="0"/>
            <a:buNone/>
          </a:pPr>
          <a:endParaRPr lang="en-US">
            <a:latin typeface="Arial" panose="020B0604020202020204" pitchFamily="34" charset="0"/>
            <a:cs typeface="Arial" panose="020B0604020202020204" pitchFamily="34" charset="0"/>
          </a:endParaRPr>
        </a:p>
      </dgm:t>
    </dgm:pt>
    <dgm:pt modelId="{57223387-7C18-4DA3-B2D7-711F1DCE230E}" type="parTrans" cxnId="{3A12B377-FA29-4BB6-8FBF-25C9E84869F0}">
      <dgm:prSet/>
      <dgm:spPr/>
      <dgm:t>
        <a:bodyPr/>
        <a:lstStyle/>
        <a:p>
          <a:endParaRPr lang="de-DE">
            <a:latin typeface="Arial" panose="020B0604020202020204" pitchFamily="34" charset="0"/>
            <a:cs typeface="Arial" panose="020B0604020202020204" pitchFamily="34" charset="0"/>
          </a:endParaRPr>
        </a:p>
      </dgm:t>
    </dgm:pt>
    <dgm:pt modelId="{D8FD6874-4FA3-4DDB-B281-9BD613CC3D39}" type="sibTrans" cxnId="{3A12B377-FA29-4BB6-8FBF-25C9E84869F0}">
      <dgm:prSet/>
      <dgm:spPr/>
      <dgm:t>
        <a:bodyPr/>
        <a:lstStyle/>
        <a:p>
          <a:endParaRPr lang="de-DE">
            <a:latin typeface="Arial" panose="020B0604020202020204" pitchFamily="34" charset="0"/>
            <a:cs typeface="Arial" panose="020B0604020202020204" pitchFamily="34" charset="0"/>
          </a:endParaRPr>
        </a:p>
      </dgm:t>
    </dgm:pt>
    <dgm:pt modelId="{34AC660D-B13C-435D-BEF2-3EC5C1D5DD4C}" type="pres">
      <dgm:prSet presAssocID="{47966CCF-158E-4F5A-9D23-00E9A22FAA0A}" presName="Name0" presStyleCnt="0">
        <dgm:presLayoutVars>
          <dgm:dir/>
          <dgm:animLvl val="lvl"/>
          <dgm:resizeHandles val="exact"/>
        </dgm:presLayoutVars>
      </dgm:prSet>
      <dgm:spPr/>
    </dgm:pt>
    <dgm:pt modelId="{6EC3D596-811A-4BF8-84F4-160C4A7BD5FC}" type="pres">
      <dgm:prSet presAssocID="{04676FE4-573A-46BF-A7BA-F0890887BC69}" presName="composite" presStyleCnt="0"/>
      <dgm:spPr/>
    </dgm:pt>
    <dgm:pt modelId="{9B62EB50-EA04-4D91-9558-91E6745E05BC}" type="pres">
      <dgm:prSet presAssocID="{04676FE4-573A-46BF-A7BA-F0890887BC69}" presName="parTx" presStyleLbl="alignNode1" presStyleIdx="0" presStyleCnt="1">
        <dgm:presLayoutVars>
          <dgm:chMax val="0"/>
          <dgm:chPref val="0"/>
          <dgm:bulletEnabled val="1"/>
        </dgm:presLayoutVars>
      </dgm:prSet>
      <dgm:spPr/>
    </dgm:pt>
    <dgm:pt modelId="{83322EF5-F3D6-47D0-ADAE-10B1EFD16135}" type="pres">
      <dgm:prSet presAssocID="{04676FE4-573A-46BF-A7BA-F0890887BC69}" presName="desTx" presStyleLbl="alignAccFollowNode1" presStyleIdx="0" presStyleCnt="1">
        <dgm:presLayoutVars>
          <dgm:bulletEnabled val="1"/>
        </dgm:presLayoutVars>
      </dgm:prSet>
      <dgm:spPr/>
    </dgm:pt>
  </dgm:ptLst>
  <dgm:cxnLst>
    <dgm:cxn modelId="{DDE6FC13-219E-4DF4-85D0-A954231FCFE8}" type="presOf" srcId="{98332EDA-57DA-4C83-83AD-6306C2717A8A}" destId="{83322EF5-F3D6-47D0-ADAE-10B1EFD16135}" srcOrd="0" destOrd="5" presId="urn:microsoft.com/office/officeart/2005/8/layout/hList1"/>
    <dgm:cxn modelId="{A9CBBA1A-F612-451F-962B-6338E4A4E638}" type="presOf" srcId="{50120A46-C151-44E7-9BCE-757C5D242508}" destId="{83322EF5-F3D6-47D0-ADAE-10B1EFD16135}" srcOrd="0" destOrd="3" presId="urn:microsoft.com/office/officeart/2005/8/layout/hList1"/>
    <dgm:cxn modelId="{24BFC773-3ECC-4F93-B589-4719C413822F}" srcId="{80930955-5501-4D98-8968-B5A7A0DF5F54}" destId="{3A3727DD-33C4-48A3-8772-9C250BF4FDDF}" srcOrd="0" destOrd="0" parTransId="{11C84767-7DA9-4E34-8D78-6B608F4F2B4F}" sibTransId="{29A0DCA0-23B3-474F-8061-7DC6483A5C85}"/>
    <dgm:cxn modelId="{3A12B377-FA29-4BB6-8FBF-25C9E84869F0}" srcId="{04676FE4-573A-46BF-A7BA-F0890887BC69}" destId="{80930955-5501-4D98-8968-B5A7A0DF5F54}" srcOrd="1" destOrd="0" parTransId="{57223387-7C18-4DA3-B2D7-711F1DCE230E}" sibTransId="{D8FD6874-4FA3-4DDB-B281-9BD613CC3D39}"/>
    <dgm:cxn modelId="{3EF5EE58-202C-44E0-8ED0-83E75D27C0EA}" srcId="{80930955-5501-4D98-8968-B5A7A0DF5F54}" destId="{50120A46-C151-44E7-9BCE-757C5D242508}" srcOrd="1" destOrd="0" parTransId="{897564E3-655A-40A5-B292-BF48DC7F4E78}" sibTransId="{9D00C680-7971-46FF-BA94-D96D8B47066B}"/>
    <dgm:cxn modelId="{FA18087E-92E7-4E00-9AA1-BA9E08015AA6}" type="presOf" srcId="{47966CCF-158E-4F5A-9D23-00E9A22FAA0A}" destId="{34AC660D-B13C-435D-BEF2-3EC5C1D5DD4C}" srcOrd="0" destOrd="0" presId="urn:microsoft.com/office/officeart/2005/8/layout/hList1"/>
    <dgm:cxn modelId="{F315148E-BAC0-418E-A414-B740F08ECED3}" type="presOf" srcId="{529241E0-729C-49C4-8D3B-9500E5943273}" destId="{83322EF5-F3D6-47D0-ADAE-10B1EFD16135}" srcOrd="0" destOrd="4" presId="urn:microsoft.com/office/officeart/2005/8/layout/hList1"/>
    <dgm:cxn modelId="{E293D9B4-BA98-443B-AB88-166EAEC1AA54}" type="presOf" srcId="{FE81FFDC-84ED-45FD-96F6-201B6D69D7AA}" destId="{83322EF5-F3D6-47D0-ADAE-10B1EFD16135}" srcOrd="0" destOrd="0" presId="urn:microsoft.com/office/officeart/2005/8/layout/hList1"/>
    <dgm:cxn modelId="{57D35EBA-0647-4992-8624-D43B0564C5AF}" srcId="{04676FE4-573A-46BF-A7BA-F0890887BC69}" destId="{FE81FFDC-84ED-45FD-96F6-201B6D69D7AA}" srcOrd="0" destOrd="0" parTransId="{8B11E3BA-BF71-4D4C-860B-EBD84D3A0965}" sibTransId="{F7FD713D-EA2B-4F32-A4F6-5C2DC5700070}"/>
    <dgm:cxn modelId="{7005F5C0-3993-4BA0-9312-0DDDA05C6B04}" srcId="{47966CCF-158E-4F5A-9D23-00E9A22FAA0A}" destId="{04676FE4-573A-46BF-A7BA-F0890887BC69}" srcOrd="0" destOrd="0" parTransId="{683CAB3A-A2D3-40D4-9E6A-2864862730AE}" sibTransId="{CFACFC36-FAE3-4162-BFDC-ACD25A935813}"/>
    <dgm:cxn modelId="{0BA52BC9-2158-4364-8D04-964182956FB4}" srcId="{80930955-5501-4D98-8968-B5A7A0DF5F54}" destId="{98332EDA-57DA-4C83-83AD-6306C2717A8A}" srcOrd="3" destOrd="0" parTransId="{2E8D5781-3600-4208-B527-1D00B1DDD1BC}" sibTransId="{EC9CA394-0FC9-4554-A99A-E2C81D9B502E}"/>
    <dgm:cxn modelId="{CE5725CA-0BBF-419C-BCA8-CA848763816C}" type="presOf" srcId="{80930955-5501-4D98-8968-B5A7A0DF5F54}" destId="{83322EF5-F3D6-47D0-ADAE-10B1EFD16135}" srcOrd="0" destOrd="1" presId="urn:microsoft.com/office/officeart/2005/8/layout/hList1"/>
    <dgm:cxn modelId="{67C1CBCB-A9DA-4174-8115-B81240EE7BB7}" type="presOf" srcId="{04676FE4-573A-46BF-A7BA-F0890887BC69}" destId="{9B62EB50-EA04-4D91-9558-91E6745E05BC}" srcOrd="0" destOrd="0" presId="urn:microsoft.com/office/officeart/2005/8/layout/hList1"/>
    <dgm:cxn modelId="{EF7EFFCC-69A8-4ABC-A5C0-D7BBBEB88B4A}" srcId="{80930955-5501-4D98-8968-B5A7A0DF5F54}" destId="{529241E0-729C-49C4-8D3B-9500E5943273}" srcOrd="2" destOrd="0" parTransId="{EEA838EC-A3D2-4A6E-AD5A-F51FA1A179A6}" sibTransId="{94C19FE5-7BB8-4113-98C6-A27822D80F09}"/>
    <dgm:cxn modelId="{AA0ED0E7-F463-406B-9167-863E58C41158}" type="presOf" srcId="{3A3727DD-33C4-48A3-8772-9C250BF4FDDF}" destId="{83322EF5-F3D6-47D0-ADAE-10B1EFD16135}" srcOrd="0" destOrd="2" presId="urn:microsoft.com/office/officeart/2005/8/layout/hList1"/>
    <dgm:cxn modelId="{67C134EB-A561-4EEE-8068-A627DBDE1B12}" srcId="{80930955-5501-4D98-8968-B5A7A0DF5F54}" destId="{00D94A2F-C0CD-47DA-B256-1249052494C0}" srcOrd="4" destOrd="0" parTransId="{5B19580C-648B-4069-932A-08FA7D0DA178}" sibTransId="{B845DC9B-B777-4963-B5B4-B8BDDC3A00FF}"/>
    <dgm:cxn modelId="{75E2B8F0-B61E-4D50-AB96-E771016A5350}" type="presOf" srcId="{00D94A2F-C0CD-47DA-B256-1249052494C0}" destId="{83322EF5-F3D6-47D0-ADAE-10B1EFD16135}" srcOrd="0" destOrd="6" presId="urn:microsoft.com/office/officeart/2005/8/layout/hList1"/>
    <dgm:cxn modelId="{2430B1D8-9F8C-4D06-B247-E2BD1DF9CCA3}" type="presParOf" srcId="{34AC660D-B13C-435D-BEF2-3EC5C1D5DD4C}" destId="{6EC3D596-811A-4BF8-84F4-160C4A7BD5FC}" srcOrd="0" destOrd="0" presId="urn:microsoft.com/office/officeart/2005/8/layout/hList1"/>
    <dgm:cxn modelId="{71E4D9B6-335C-4C17-B5AE-B10E70C51804}" type="presParOf" srcId="{6EC3D596-811A-4BF8-84F4-160C4A7BD5FC}" destId="{9B62EB50-EA04-4D91-9558-91E6745E05BC}" srcOrd="0" destOrd="0" presId="urn:microsoft.com/office/officeart/2005/8/layout/hList1"/>
    <dgm:cxn modelId="{E04FA9D1-1359-48E3-977F-E2282F159302}" type="presParOf" srcId="{6EC3D596-811A-4BF8-84F4-160C4A7BD5FC}" destId="{83322EF5-F3D6-47D0-ADAE-10B1EFD1613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7966CCF-158E-4F5A-9D23-00E9A22FAA0A}" type="doc">
      <dgm:prSet loTypeId="urn:microsoft.com/office/officeart/2005/8/layout/hierarchy3" loCatId="hierarchy" qsTypeId="urn:microsoft.com/office/officeart/2005/8/quickstyle/simple4" qsCatId="simple" csTypeId="urn:microsoft.com/office/officeart/2005/8/colors/accent2_2" csCatId="accent2" phldr="1"/>
      <dgm:spPr/>
      <dgm:t>
        <a:bodyPr/>
        <a:lstStyle/>
        <a:p>
          <a:endParaRPr lang="en-US"/>
        </a:p>
      </dgm:t>
    </dgm:pt>
    <dgm:pt modelId="{04676FE4-573A-46BF-A7BA-F0890887BC69}">
      <dgm:prSet/>
      <dgm:spPr/>
      <dgm:t>
        <a:bodyPr/>
        <a:lstStyle/>
        <a:p>
          <a:r>
            <a:rPr lang="de-DE" dirty="0">
              <a:latin typeface="Arial" panose="020B0604020202020204" pitchFamily="34" charset="0"/>
              <a:cs typeface="Arial" panose="020B0604020202020204" pitchFamily="34" charset="0"/>
            </a:rPr>
            <a:t>Der Datenschutzbeauftragte ist frühzeitig einzubinden</a:t>
          </a:r>
        </a:p>
        <a:p>
          <a:r>
            <a:rPr lang="de-DE" dirty="0">
              <a:latin typeface="Arial" panose="020B0604020202020204" pitchFamily="34" charset="0"/>
              <a:cs typeface="Arial" panose="020B0604020202020204" pitchFamily="34" charset="0"/>
            </a:rPr>
            <a:t>Auftragsverarbeitungsvertrag (AVV) werden vom Datenschutzbeauftragten geprüft und freigegeben.</a:t>
          </a:r>
          <a:endParaRPr lang="en-US" dirty="0">
            <a:latin typeface="Arial" panose="020B0604020202020204" pitchFamily="34" charset="0"/>
            <a:cs typeface="Arial" panose="020B0604020202020204" pitchFamily="34" charset="0"/>
          </a:endParaRPr>
        </a:p>
      </dgm:t>
    </dgm:pt>
    <dgm:pt modelId="{683CAB3A-A2D3-40D4-9E6A-2864862730AE}" type="parTrans" cxnId="{7005F5C0-3993-4BA0-9312-0DDDA05C6B04}">
      <dgm:prSet/>
      <dgm:spPr/>
      <dgm:t>
        <a:bodyPr/>
        <a:lstStyle/>
        <a:p>
          <a:pPr algn="l"/>
          <a:endParaRPr lang="en-US">
            <a:latin typeface="Arial" panose="020B0604020202020204" pitchFamily="34" charset="0"/>
            <a:cs typeface="Arial" panose="020B0604020202020204" pitchFamily="34" charset="0"/>
          </a:endParaRPr>
        </a:p>
      </dgm:t>
    </dgm:pt>
    <dgm:pt modelId="{CFACFC36-FAE3-4162-BFDC-ACD25A935813}" type="sibTrans" cxnId="{7005F5C0-3993-4BA0-9312-0DDDA05C6B04}">
      <dgm:prSet/>
      <dgm:spPr/>
      <dgm:t>
        <a:bodyPr/>
        <a:lstStyle/>
        <a:p>
          <a:endParaRPr lang="en-US">
            <a:latin typeface="Arial" panose="020B0604020202020204" pitchFamily="34" charset="0"/>
            <a:cs typeface="Arial" panose="020B0604020202020204" pitchFamily="34" charset="0"/>
          </a:endParaRPr>
        </a:p>
      </dgm:t>
    </dgm:pt>
    <dgm:pt modelId="{FE81FFDC-84ED-45FD-96F6-201B6D69D7AA}">
      <dgm:prSet custT="1"/>
      <dgm:spPr/>
      <dgm:t>
        <a:bodyPr/>
        <a:lstStyle/>
        <a:p>
          <a:pPr>
            <a:buNone/>
          </a:pPr>
          <a:r>
            <a:rPr lang="en-US" sz="3600" b="0" dirty="0">
              <a:latin typeface="Arial" panose="020B0604020202020204" pitchFamily="34" charset="0"/>
              <a:cs typeface="Arial" panose="020B0604020202020204" pitchFamily="34" charset="0"/>
            </a:rPr>
            <a:t>AV-</a:t>
          </a:r>
          <a:r>
            <a:rPr lang="en-US" sz="3600" b="0" dirty="0" err="1">
              <a:latin typeface="Arial" panose="020B0604020202020204" pitchFamily="34" charset="0"/>
              <a:cs typeface="Arial" panose="020B0604020202020204" pitchFamily="34" charset="0"/>
            </a:rPr>
            <a:t>Vertrag</a:t>
          </a:r>
          <a:endParaRPr lang="en-US" sz="3600" b="0" dirty="0">
            <a:latin typeface="Arial" panose="020B0604020202020204" pitchFamily="34" charset="0"/>
            <a:cs typeface="Arial" panose="020B0604020202020204" pitchFamily="34" charset="0"/>
          </a:endParaRPr>
        </a:p>
      </dgm:t>
    </dgm:pt>
    <dgm:pt modelId="{8B11E3BA-BF71-4D4C-860B-EBD84D3A0965}" type="parTrans" cxnId="{57D35EBA-0647-4992-8624-D43B0564C5AF}">
      <dgm:prSet/>
      <dgm:spPr/>
      <dgm:t>
        <a:bodyPr/>
        <a:lstStyle/>
        <a:p>
          <a:pPr algn="l"/>
          <a:endParaRPr lang="en-US">
            <a:latin typeface="Arial" panose="020B0604020202020204" pitchFamily="34" charset="0"/>
            <a:cs typeface="Arial" panose="020B0604020202020204" pitchFamily="34" charset="0"/>
          </a:endParaRPr>
        </a:p>
      </dgm:t>
    </dgm:pt>
    <dgm:pt modelId="{F7FD713D-EA2B-4F32-A4F6-5C2DC5700070}" type="sibTrans" cxnId="{57D35EBA-0647-4992-8624-D43B0564C5AF}">
      <dgm:prSet/>
      <dgm:spPr/>
      <dgm:t>
        <a:bodyPr/>
        <a:lstStyle/>
        <a:p>
          <a:endParaRPr lang="en-US">
            <a:latin typeface="Arial" panose="020B0604020202020204" pitchFamily="34" charset="0"/>
            <a:cs typeface="Arial" panose="020B0604020202020204" pitchFamily="34" charset="0"/>
          </a:endParaRPr>
        </a:p>
      </dgm:t>
    </dgm:pt>
    <dgm:pt modelId="{B6804817-330A-44FC-84BC-785ACD4EC45A}" type="pres">
      <dgm:prSet presAssocID="{47966CCF-158E-4F5A-9D23-00E9A22FAA0A}" presName="diagram" presStyleCnt="0">
        <dgm:presLayoutVars>
          <dgm:chPref val="1"/>
          <dgm:dir/>
          <dgm:animOne val="branch"/>
          <dgm:animLvl val="lvl"/>
          <dgm:resizeHandles/>
        </dgm:presLayoutVars>
      </dgm:prSet>
      <dgm:spPr/>
    </dgm:pt>
    <dgm:pt modelId="{F89E4C67-177C-4960-AFEF-BD3F83B9C486}" type="pres">
      <dgm:prSet presAssocID="{04676FE4-573A-46BF-A7BA-F0890887BC69}" presName="root" presStyleCnt="0"/>
      <dgm:spPr/>
    </dgm:pt>
    <dgm:pt modelId="{A0F2F5D9-4D34-4A26-8C71-1D1188C6EF3A}" type="pres">
      <dgm:prSet presAssocID="{04676FE4-573A-46BF-A7BA-F0890887BC69}" presName="rootComposite" presStyleCnt="0"/>
      <dgm:spPr/>
    </dgm:pt>
    <dgm:pt modelId="{8CEAEB44-C03C-4434-9740-D7C075D27C9E}" type="pres">
      <dgm:prSet presAssocID="{04676FE4-573A-46BF-A7BA-F0890887BC69}" presName="rootText" presStyleLbl="node1" presStyleIdx="0" presStyleCnt="1" custScaleX="139033"/>
      <dgm:spPr/>
    </dgm:pt>
    <dgm:pt modelId="{8AC23A93-A44F-45C4-8111-7931EF64FE32}" type="pres">
      <dgm:prSet presAssocID="{04676FE4-573A-46BF-A7BA-F0890887BC69}" presName="rootConnector" presStyleLbl="node1" presStyleIdx="0" presStyleCnt="1"/>
      <dgm:spPr/>
    </dgm:pt>
    <dgm:pt modelId="{A305B57F-8D2A-4142-BCEA-D603076BA984}" type="pres">
      <dgm:prSet presAssocID="{04676FE4-573A-46BF-A7BA-F0890887BC69}" presName="childShape" presStyleCnt="0"/>
      <dgm:spPr/>
    </dgm:pt>
    <dgm:pt modelId="{BFE9042A-4505-495D-8D21-6DA3807DAD99}" type="pres">
      <dgm:prSet presAssocID="{8B11E3BA-BF71-4D4C-860B-EBD84D3A0965}" presName="Name13" presStyleLbl="parChTrans1D2" presStyleIdx="0" presStyleCnt="1"/>
      <dgm:spPr/>
    </dgm:pt>
    <dgm:pt modelId="{5A8FD195-860B-48CD-A244-0D224EEDB862}" type="pres">
      <dgm:prSet presAssocID="{FE81FFDC-84ED-45FD-96F6-201B6D69D7AA}" presName="childText" presStyleLbl="bgAcc1" presStyleIdx="0" presStyleCnt="1">
        <dgm:presLayoutVars>
          <dgm:bulletEnabled val="1"/>
        </dgm:presLayoutVars>
      </dgm:prSet>
      <dgm:spPr/>
    </dgm:pt>
  </dgm:ptLst>
  <dgm:cxnLst>
    <dgm:cxn modelId="{7D16C936-FBD6-4216-AF8F-35E90FC2FFE9}" type="presOf" srcId="{8B11E3BA-BF71-4D4C-860B-EBD84D3A0965}" destId="{BFE9042A-4505-495D-8D21-6DA3807DAD99}" srcOrd="0" destOrd="0" presId="urn:microsoft.com/office/officeart/2005/8/layout/hierarchy3"/>
    <dgm:cxn modelId="{EEB9D17D-6A53-4450-A3D9-D15CEB433170}" type="presOf" srcId="{04676FE4-573A-46BF-A7BA-F0890887BC69}" destId="{8AC23A93-A44F-45C4-8111-7931EF64FE32}" srcOrd="1" destOrd="0" presId="urn:microsoft.com/office/officeart/2005/8/layout/hierarchy3"/>
    <dgm:cxn modelId="{BE15D897-A771-4165-95C6-29CB2A058612}" type="presOf" srcId="{FE81FFDC-84ED-45FD-96F6-201B6D69D7AA}" destId="{5A8FD195-860B-48CD-A244-0D224EEDB862}" srcOrd="0" destOrd="0" presId="urn:microsoft.com/office/officeart/2005/8/layout/hierarchy3"/>
    <dgm:cxn modelId="{57D35EBA-0647-4992-8624-D43B0564C5AF}" srcId="{04676FE4-573A-46BF-A7BA-F0890887BC69}" destId="{FE81FFDC-84ED-45FD-96F6-201B6D69D7AA}" srcOrd="0" destOrd="0" parTransId="{8B11E3BA-BF71-4D4C-860B-EBD84D3A0965}" sibTransId="{F7FD713D-EA2B-4F32-A4F6-5C2DC5700070}"/>
    <dgm:cxn modelId="{0F64E3BB-D16B-4073-8111-E855D1DCC87C}" type="presOf" srcId="{04676FE4-573A-46BF-A7BA-F0890887BC69}" destId="{8CEAEB44-C03C-4434-9740-D7C075D27C9E}" srcOrd="0" destOrd="0" presId="urn:microsoft.com/office/officeart/2005/8/layout/hierarchy3"/>
    <dgm:cxn modelId="{7005F5C0-3993-4BA0-9312-0DDDA05C6B04}" srcId="{47966CCF-158E-4F5A-9D23-00E9A22FAA0A}" destId="{04676FE4-573A-46BF-A7BA-F0890887BC69}" srcOrd="0" destOrd="0" parTransId="{683CAB3A-A2D3-40D4-9E6A-2864862730AE}" sibTransId="{CFACFC36-FAE3-4162-BFDC-ACD25A935813}"/>
    <dgm:cxn modelId="{73A741C2-2548-42C6-BCD4-71C61B637378}" type="presOf" srcId="{47966CCF-158E-4F5A-9D23-00E9A22FAA0A}" destId="{B6804817-330A-44FC-84BC-785ACD4EC45A}" srcOrd="0" destOrd="0" presId="urn:microsoft.com/office/officeart/2005/8/layout/hierarchy3"/>
    <dgm:cxn modelId="{A252CA36-FC0E-412C-853A-7D96945BE6DE}" type="presParOf" srcId="{B6804817-330A-44FC-84BC-785ACD4EC45A}" destId="{F89E4C67-177C-4960-AFEF-BD3F83B9C486}" srcOrd="0" destOrd="0" presId="urn:microsoft.com/office/officeart/2005/8/layout/hierarchy3"/>
    <dgm:cxn modelId="{68851570-CF27-463C-B028-A991A839DA90}" type="presParOf" srcId="{F89E4C67-177C-4960-AFEF-BD3F83B9C486}" destId="{A0F2F5D9-4D34-4A26-8C71-1D1188C6EF3A}" srcOrd="0" destOrd="0" presId="urn:microsoft.com/office/officeart/2005/8/layout/hierarchy3"/>
    <dgm:cxn modelId="{A9DF0014-EB65-41A5-BA76-61C12129BFDC}" type="presParOf" srcId="{A0F2F5D9-4D34-4A26-8C71-1D1188C6EF3A}" destId="{8CEAEB44-C03C-4434-9740-D7C075D27C9E}" srcOrd="0" destOrd="0" presId="urn:microsoft.com/office/officeart/2005/8/layout/hierarchy3"/>
    <dgm:cxn modelId="{9ABB585F-3CD6-48F0-AE64-41C272377341}" type="presParOf" srcId="{A0F2F5D9-4D34-4A26-8C71-1D1188C6EF3A}" destId="{8AC23A93-A44F-45C4-8111-7931EF64FE32}" srcOrd="1" destOrd="0" presId="urn:microsoft.com/office/officeart/2005/8/layout/hierarchy3"/>
    <dgm:cxn modelId="{B22F3213-A82C-4E70-A6B7-DE220673EE6F}" type="presParOf" srcId="{F89E4C67-177C-4960-AFEF-BD3F83B9C486}" destId="{A305B57F-8D2A-4142-BCEA-D603076BA984}" srcOrd="1" destOrd="0" presId="urn:microsoft.com/office/officeart/2005/8/layout/hierarchy3"/>
    <dgm:cxn modelId="{E9600B8B-308D-44D1-96AC-2B2704DF715A}" type="presParOf" srcId="{A305B57F-8D2A-4142-BCEA-D603076BA984}" destId="{BFE9042A-4505-495D-8D21-6DA3807DAD99}" srcOrd="0" destOrd="0" presId="urn:microsoft.com/office/officeart/2005/8/layout/hierarchy3"/>
    <dgm:cxn modelId="{BB565C95-1B2B-40A6-9E44-642D7131550E}" type="presParOf" srcId="{A305B57F-8D2A-4142-BCEA-D603076BA984}" destId="{5A8FD195-860B-48CD-A244-0D224EEDB86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7966CCF-158E-4F5A-9D23-00E9A22FAA0A}" type="doc">
      <dgm:prSet loTypeId="urn:microsoft.com/office/officeart/2005/8/layout/hierarchy3" loCatId="hierarchy" qsTypeId="urn:microsoft.com/office/officeart/2005/8/quickstyle/simple1" qsCatId="simple" csTypeId="urn:microsoft.com/office/officeart/2005/8/colors/accent2_2" csCatId="accent2" phldr="1"/>
      <dgm:spPr/>
      <dgm:t>
        <a:bodyPr/>
        <a:lstStyle/>
        <a:p>
          <a:endParaRPr lang="en-US"/>
        </a:p>
      </dgm:t>
    </dgm:pt>
    <dgm:pt modelId="{04676FE4-573A-46BF-A7BA-F0890887BC69}">
      <dgm:prSet/>
      <dgm:spPr/>
      <dgm:t>
        <a:bodyPr/>
        <a:lstStyle/>
        <a:p>
          <a:pPr algn="l"/>
          <a:r>
            <a:rPr lang="de-DE"/>
            <a:t>Art. 30 Abs. 1 DSGVO </a:t>
          </a:r>
        </a:p>
        <a:p>
          <a:pPr algn="l"/>
          <a:r>
            <a:rPr lang="de-DE"/>
            <a:t>„Jeder Verantwortliche und ggf. sein Vertreter führen ein Verzeichnis aller Verarbeitungstätigkeiten, die ihrer Zuständigkeit unterliegen.“ </a:t>
          </a:r>
          <a:endParaRPr lang="en-US" dirty="0">
            <a:latin typeface="Arial" panose="020B0604020202020204" pitchFamily="34" charset="0"/>
            <a:cs typeface="Arial" panose="020B0604020202020204" pitchFamily="34" charset="0"/>
          </a:endParaRPr>
        </a:p>
      </dgm:t>
    </dgm:pt>
    <dgm:pt modelId="{683CAB3A-A2D3-40D4-9E6A-2864862730AE}" type="parTrans" cxnId="{7005F5C0-3993-4BA0-9312-0DDDA05C6B04}">
      <dgm:prSet/>
      <dgm:spPr/>
      <dgm:t>
        <a:bodyPr/>
        <a:lstStyle/>
        <a:p>
          <a:pPr algn="l"/>
          <a:endParaRPr lang="en-US">
            <a:latin typeface="Arial" panose="020B0604020202020204" pitchFamily="34" charset="0"/>
            <a:cs typeface="Arial" panose="020B0604020202020204" pitchFamily="34" charset="0"/>
          </a:endParaRPr>
        </a:p>
      </dgm:t>
    </dgm:pt>
    <dgm:pt modelId="{CFACFC36-FAE3-4162-BFDC-ACD25A935813}" type="sibTrans" cxnId="{7005F5C0-3993-4BA0-9312-0DDDA05C6B04}">
      <dgm:prSet/>
      <dgm:spPr/>
      <dgm:t>
        <a:bodyPr/>
        <a:lstStyle/>
        <a:p>
          <a:endParaRPr lang="en-US">
            <a:latin typeface="Arial" panose="020B0604020202020204" pitchFamily="34" charset="0"/>
            <a:cs typeface="Arial" panose="020B0604020202020204" pitchFamily="34" charset="0"/>
          </a:endParaRPr>
        </a:p>
      </dgm:t>
    </dgm:pt>
    <dgm:pt modelId="{FE81FFDC-84ED-45FD-96F6-201B6D69D7AA}">
      <dgm:prSet custT="1"/>
      <dgm:spPr/>
      <dgm:t>
        <a:bodyPr/>
        <a:lstStyle/>
        <a:p>
          <a:pPr algn="ctr">
            <a:buNone/>
          </a:pPr>
          <a:r>
            <a:rPr lang="de-DE" sz="1800">
              <a:latin typeface="Arial" panose="020B0604020202020204" pitchFamily="34" charset="0"/>
              <a:cs typeface="Arial" panose="020B0604020202020204" pitchFamily="34" charset="0"/>
            </a:rPr>
            <a:t>Art. 30 Abs. 2 DSGVO </a:t>
          </a:r>
        </a:p>
        <a:p>
          <a:pPr algn="ctr"/>
          <a:r>
            <a:rPr lang="de-DE" sz="1800">
              <a:latin typeface="Arial" panose="020B0604020202020204" pitchFamily="34" charset="0"/>
              <a:cs typeface="Arial" panose="020B0604020202020204" pitchFamily="34" charset="0"/>
            </a:rPr>
            <a:t>„Jeder Auftragsverarbeiter und ggf. sein Vertreter führen ein Verzeichnis zu allen Kategorien von im Auftrag eines Verantwortlichen durchgeführten Tätigkeiten, der Verarbeitung …“</a:t>
          </a:r>
          <a:endParaRPr lang="en-US" sz="1800" b="0" dirty="0">
            <a:latin typeface="Arial" panose="020B0604020202020204" pitchFamily="34" charset="0"/>
            <a:cs typeface="Arial" panose="020B0604020202020204" pitchFamily="34" charset="0"/>
          </a:endParaRPr>
        </a:p>
      </dgm:t>
    </dgm:pt>
    <dgm:pt modelId="{8B11E3BA-BF71-4D4C-860B-EBD84D3A0965}" type="parTrans" cxnId="{57D35EBA-0647-4992-8624-D43B0564C5AF}">
      <dgm:prSet/>
      <dgm:spPr/>
      <dgm:t>
        <a:bodyPr/>
        <a:lstStyle/>
        <a:p>
          <a:pPr algn="l"/>
          <a:endParaRPr lang="en-US">
            <a:solidFill>
              <a:schemeClr val="tx1"/>
            </a:solidFill>
            <a:latin typeface="Arial" panose="020B0604020202020204" pitchFamily="34" charset="0"/>
            <a:cs typeface="Arial" panose="020B0604020202020204" pitchFamily="34" charset="0"/>
          </a:endParaRPr>
        </a:p>
      </dgm:t>
    </dgm:pt>
    <dgm:pt modelId="{F7FD713D-EA2B-4F32-A4F6-5C2DC5700070}" type="sibTrans" cxnId="{57D35EBA-0647-4992-8624-D43B0564C5AF}">
      <dgm:prSet/>
      <dgm:spPr/>
      <dgm:t>
        <a:bodyPr/>
        <a:lstStyle/>
        <a:p>
          <a:endParaRPr lang="en-US">
            <a:latin typeface="Arial" panose="020B0604020202020204" pitchFamily="34" charset="0"/>
            <a:cs typeface="Arial" panose="020B0604020202020204" pitchFamily="34" charset="0"/>
          </a:endParaRPr>
        </a:p>
      </dgm:t>
    </dgm:pt>
    <dgm:pt modelId="{0E6EB00C-A3FC-47DF-A04C-FEE7D2318B4F}" type="pres">
      <dgm:prSet presAssocID="{47966CCF-158E-4F5A-9D23-00E9A22FAA0A}" presName="diagram" presStyleCnt="0">
        <dgm:presLayoutVars>
          <dgm:chPref val="1"/>
          <dgm:dir/>
          <dgm:animOne val="branch"/>
          <dgm:animLvl val="lvl"/>
          <dgm:resizeHandles/>
        </dgm:presLayoutVars>
      </dgm:prSet>
      <dgm:spPr/>
    </dgm:pt>
    <dgm:pt modelId="{0129551F-270C-4F8C-A318-A7E921DB8DE3}" type="pres">
      <dgm:prSet presAssocID="{04676FE4-573A-46BF-A7BA-F0890887BC69}" presName="root" presStyleCnt="0"/>
      <dgm:spPr/>
    </dgm:pt>
    <dgm:pt modelId="{B111B965-966D-4B73-A22B-FFAF2ED73FD9}" type="pres">
      <dgm:prSet presAssocID="{04676FE4-573A-46BF-A7BA-F0890887BC69}" presName="rootComposite" presStyleCnt="0"/>
      <dgm:spPr/>
    </dgm:pt>
    <dgm:pt modelId="{C3AEE774-7645-4C66-A1A5-1A3EEB14197B}" type="pres">
      <dgm:prSet presAssocID="{04676FE4-573A-46BF-A7BA-F0890887BC69}" presName="rootText" presStyleLbl="node1" presStyleIdx="0" presStyleCnt="1" custScaleX="138151"/>
      <dgm:spPr/>
    </dgm:pt>
    <dgm:pt modelId="{53C41304-F350-464C-8718-43A0D6065F7D}" type="pres">
      <dgm:prSet presAssocID="{04676FE4-573A-46BF-A7BA-F0890887BC69}" presName="rootConnector" presStyleLbl="node1" presStyleIdx="0" presStyleCnt="1"/>
      <dgm:spPr/>
    </dgm:pt>
    <dgm:pt modelId="{59BD4BCD-57E8-4563-B888-45F34B9F6A80}" type="pres">
      <dgm:prSet presAssocID="{04676FE4-573A-46BF-A7BA-F0890887BC69}" presName="childShape" presStyleCnt="0"/>
      <dgm:spPr/>
    </dgm:pt>
    <dgm:pt modelId="{1383F542-2CF1-410B-8A45-2DAC0D85652E}" type="pres">
      <dgm:prSet presAssocID="{8B11E3BA-BF71-4D4C-860B-EBD84D3A0965}" presName="Name13" presStyleLbl="parChTrans1D2" presStyleIdx="0" presStyleCnt="1"/>
      <dgm:spPr/>
    </dgm:pt>
    <dgm:pt modelId="{FC2E50A4-9189-4024-AA01-296245A9601F}" type="pres">
      <dgm:prSet presAssocID="{FE81FFDC-84ED-45FD-96F6-201B6D69D7AA}" presName="childText" presStyleLbl="bgAcc1" presStyleIdx="0" presStyleCnt="1" custScaleX="138369">
        <dgm:presLayoutVars>
          <dgm:bulletEnabled val="1"/>
        </dgm:presLayoutVars>
      </dgm:prSet>
      <dgm:spPr/>
    </dgm:pt>
  </dgm:ptLst>
  <dgm:cxnLst>
    <dgm:cxn modelId="{F2CF9114-9816-41D1-A0D7-358C2BB40DF2}" type="presOf" srcId="{04676FE4-573A-46BF-A7BA-F0890887BC69}" destId="{53C41304-F350-464C-8718-43A0D6065F7D}" srcOrd="1" destOrd="0" presId="urn:microsoft.com/office/officeart/2005/8/layout/hierarchy3"/>
    <dgm:cxn modelId="{C8179F1D-F0A9-442E-98DC-68E67D62CF54}" type="presOf" srcId="{04676FE4-573A-46BF-A7BA-F0890887BC69}" destId="{C3AEE774-7645-4C66-A1A5-1A3EEB14197B}" srcOrd="0" destOrd="0" presId="urn:microsoft.com/office/officeart/2005/8/layout/hierarchy3"/>
    <dgm:cxn modelId="{D294122D-6E75-4B5C-847A-5F06ABDFDEE0}" type="presOf" srcId="{FE81FFDC-84ED-45FD-96F6-201B6D69D7AA}" destId="{FC2E50A4-9189-4024-AA01-296245A9601F}" srcOrd="0" destOrd="0" presId="urn:microsoft.com/office/officeart/2005/8/layout/hierarchy3"/>
    <dgm:cxn modelId="{981BAA6B-64F3-4ED9-9BCA-EF9BF4123CA4}" type="presOf" srcId="{8B11E3BA-BF71-4D4C-860B-EBD84D3A0965}" destId="{1383F542-2CF1-410B-8A45-2DAC0D85652E}" srcOrd="0" destOrd="0" presId="urn:microsoft.com/office/officeart/2005/8/layout/hierarchy3"/>
    <dgm:cxn modelId="{57D35EBA-0647-4992-8624-D43B0564C5AF}" srcId="{04676FE4-573A-46BF-A7BA-F0890887BC69}" destId="{FE81FFDC-84ED-45FD-96F6-201B6D69D7AA}" srcOrd="0" destOrd="0" parTransId="{8B11E3BA-BF71-4D4C-860B-EBD84D3A0965}" sibTransId="{F7FD713D-EA2B-4F32-A4F6-5C2DC5700070}"/>
    <dgm:cxn modelId="{7005F5C0-3993-4BA0-9312-0DDDA05C6B04}" srcId="{47966CCF-158E-4F5A-9D23-00E9A22FAA0A}" destId="{04676FE4-573A-46BF-A7BA-F0890887BC69}" srcOrd="0" destOrd="0" parTransId="{683CAB3A-A2D3-40D4-9E6A-2864862730AE}" sibTransId="{CFACFC36-FAE3-4162-BFDC-ACD25A935813}"/>
    <dgm:cxn modelId="{F093DCEE-2C94-476F-9EBF-0A1062E59885}" type="presOf" srcId="{47966CCF-158E-4F5A-9D23-00E9A22FAA0A}" destId="{0E6EB00C-A3FC-47DF-A04C-FEE7D2318B4F}" srcOrd="0" destOrd="0" presId="urn:microsoft.com/office/officeart/2005/8/layout/hierarchy3"/>
    <dgm:cxn modelId="{D6363100-A222-40E5-8C7F-861D6033DD66}" type="presParOf" srcId="{0E6EB00C-A3FC-47DF-A04C-FEE7D2318B4F}" destId="{0129551F-270C-4F8C-A318-A7E921DB8DE3}" srcOrd="0" destOrd="0" presId="urn:microsoft.com/office/officeart/2005/8/layout/hierarchy3"/>
    <dgm:cxn modelId="{FDBA285B-923A-42A9-906B-E597BD75B418}" type="presParOf" srcId="{0129551F-270C-4F8C-A318-A7E921DB8DE3}" destId="{B111B965-966D-4B73-A22B-FFAF2ED73FD9}" srcOrd="0" destOrd="0" presId="urn:microsoft.com/office/officeart/2005/8/layout/hierarchy3"/>
    <dgm:cxn modelId="{BE28D425-2DF0-4F6B-94E1-53F8E39B3B17}" type="presParOf" srcId="{B111B965-966D-4B73-A22B-FFAF2ED73FD9}" destId="{C3AEE774-7645-4C66-A1A5-1A3EEB14197B}" srcOrd="0" destOrd="0" presId="urn:microsoft.com/office/officeart/2005/8/layout/hierarchy3"/>
    <dgm:cxn modelId="{C30E38E9-F0FB-4D5F-B9CD-06A471235265}" type="presParOf" srcId="{B111B965-966D-4B73-A22B-FFAF2ED73FD9}" destId="{53C41304-F350-464C-8718-43A0D6065F7D}" srcOrd="1" destOrd="0" presId="urn:microsoft.com/office/officeart/2005/8/layout/hierarchy3"/>
    <dgm:cxn modelId="{06426145-D1FD-4A19-B7B1-EDC8F34BF3CD}" type="presParOf" srcId="{0129551F-270C-4F8C-A318-A7E921DB8DE3}" destId="{59BD4BCD-57E8-4563-B888-45F34B9F6A80}" srcOrd="1" destOrd="0" presId="urn:microsoft.com/office/officeart/2005/8/layout/hierarchy3"/>
    <dgm:cxn modelId="{EDB70A24-39BB-4684-AC91-1E364D612017}" type="presParOf" srcId="{59BD4BCD-57E8-4563-B888-45F34B9F6A80}" destId="{1383F542-2CF1-410B-8A45-2DAC0D85652E}" srcOrd="0" destOrd="0" presId="urn:microsoft.com/office/officeart/2005/8/layout/hierarchy3"/>
    <dgm:cxn modelId="{2ECD7649-06EE-4022-8113-44E62FD023F0}" type="presParOf" srcId="{59BD4BCD-57E8-4563-B888-45F34B9F6A80}" destId="{FC2E50A4-9189-4024-AA01-296245A9601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966CCF-158E-4F5A-9D23-00E9A22FAA0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4676FE4-573A-46BF-A7BA-F0890887BC69}">
      <dgm:prSet custT="1"/>
      <dgm:spPr>
        <a:solidFill>
          <a:schemeClr val="bg1">
            <a:lumMod val="65000"/>
          </a:schemeClr>
        </a:solidFill>
        <a:ln>
          <a:noFill/>
        </a:ln>
      </dgm:spPr>
      <dgm:t>
        <a:bodyPr/>
        <a:lstStyle/>
        <a:p>
          <a:r>
            <a:rPr lang="de-DE" sz="2400" dirty="0">
              <a:latin typeface="Arial" panose="020B0604020202020204" pitchFamily="34" charset="0"/>
              <a:cs typeface="Arial" panose="020B0604020202020204" pitchFamily="34" charset="0"/>
            </a:rPr>
            <a:t>Bitte informiere die Betroffenen transparent über die Datenverarbeitung</a:t>
          </a:r>
          <a:endParaRPr lang="en-US" sz="2400" dirty="0">
            <a:latin typeface="Arial" panose="020B0604020202020204" pitchFamily="34" charset="0"/>
            <a:cs typeface="Arial" panose="020B0604020202020204" pitchFamily="34" charset="0"/>
          </a:endParaRPr>
        </a:p>
      </dgm:t>
    </dgm:pt>
    <dgm:pt modelId="{683CAB3A-A2D3-40D4-9E6A-2864862730AE}" type="parTrans" cxnId="{7005F5C0-3993-4BA0-9312-0DDDA05C6B04}">
      <dgm:prSet/>
      <dgm:spPr/>
      <dgm:t>
        <a:bodyPr/>
        <a:lstStyle/>
        <a:p>
          <a:endParaRPr lang="en-US">
            <a:latin typeface="Arial" panose="020B0604020202020204" pitchFamily="34" charset="0"/>
            <a:cs typeface="Arial" panose="020B0604020202020204" pitchFamily="34" charset="0"/>
          </a:endParaRPr>
        </a:p>
      </dgm:t>
    </dgm:pt>
    <dgm:pt modelId="{CFACFC36-FAE3-4162-BFDC-ACD25A935813}" type="sibTrans" cxnId="{7005F5C0-3993-4BA0-9312-0DDDA05C6B04}">
      <dgm:prSet/>
      <dgm:spPr/>
      <dgm:t>
        <a:bodyPr/>
        <a:lstStyle/>
        <a:p>
          <a:endParaRPr lang="en-US">
            <a:latin typeface="Arial" panose="020B0604020202020204" pitchFamily="34" charset="0"/>
            <a:cs typeface="Arial" panose="020B0604020202020204" pitchFamily="34" charset="0"/>
          </a:endParaRPr>
        </a:p>
      </dgm:t>
    </dgm:pt>
    <dgm:pt modelId="{FE81FFDC-84ED-45FD-96F6-201B6D69D7AA}">
      <dgm:prSet/>
      <dgm:spPr>
        <a:solidFill>
          <a:schemeClr val="bg1">
            <a:lumMod val="95000"/>
            <a:alpha val="90000"/>
          </a:schemeClr>
        </a:solidFill>
      </dgm:spPr>
      <dgm:t>
        <a:bodyPr/>
        <a:lstStyle/>
        <a:p>
          <a:pPr algn="ctr">
            <a:buNone/>
          </a:pPr>
          <a:r>
            <a:rPr lang="de-DE" dirty="0">
              <a:latin typeface="Arial" panose="020B0604020202020204" pitchFamily="34" charset="0"/>
              <a:cs typeface="Arial" panose="020B0604020202020204" pitchFamily="34" charset="0"/>
            </a:rPr>
            <a:t>= Informationspflicht</a:t>
          </a:r>
          <a:endParaRPr lang="en-US" dirty="0">
            <a:latin typeface="Arial" panose="020B0604020202020204" pitchFamily="34" charset="0"/>
            <a:cs typeface="Arial" panose="020B0604020202020204" pitchFamily="34" charset="0"/>
          </a:endParaRPr>
        </a:p>
      </dgm:t>
    </dgm:pt>
    <dgm:pt modelId="{8B11E3BA-BF71-4D4C-860B-EBD84D3A0965}" type="parTrans" cxnId="{57D35EBA-0647-4992-8624-D43B0564C5AF}">
      <dgm:prSet/>
      <dgm:spPr/>
      <dgm:t>
        <a:bodyPr/>
        <a:lstStyle/>
        <a:p>
          <a:endParaRPr lang="en-US">
            <a:latin typeface="Arial" panose="020B0604020202020204" pitchFamily="34" charset="0"/>
            <a:cs typeface="Arial" panose="020B0604020202020204" pitchFamily="34" charset="0"/>
          </a:endParaRPr>
        </a:p>
      </dgm:t>
    </dgm:pt>
    <dgm:pt modelId="{F7FD713D-EA2B-4F32-A4F6-5C2DC5700070}" type="sibTrans" cxnId="{57D35EBA-0647-4992-8624-D43B0564C5AF}">
      <dgm:prSet/>
      <dgm:spPr/>
      <dgm:t>
        <a:bodyPr/>
        <a:lstStyle/>
        <a:p>
          <a:endParaRPr lang="en-US">
            <a:latin typeface="Arial" panose="020B0604020202020204" pitchFamily="34" charset="0"/>
            <a:cs typeface="Arial" panose="020B0604020202020204" pitchFamily="34" charset="0"/>
          </a:endParaRPr>
        </a:p>
      </dgm:t>
    </dgm:pt>
    <dgm:pt modelId="{A52F7381-A0C1-4AF4-8DA3-DAA78F47D777}">
      <dgm:prSet custT="1"/>
      <dgm:spPr>
        <a:solidFill>
          <a:schemeClr val="bg1">
            <a:lumMod val="65000"/>
          </a:schemeClr>
        </a:solidFill>
        <a:ln>
          <a:noFill/>
        </a:ln>
      </dgm:spPr>
      <dgm:t>
        <a:bodyPr/>
        <a:lstStyle/>
        <a:p>
          <a:r>
            <a:rPr lang="de-DE" sz="2400">
              <a:latin typeface="Arial" panose="020B0604020202020204" pitchFamily="34" charset="0"/>
              <a:cs typeface="Arial" panose="020B0604020202020204" pitchFamily="34" charset="0"/>
            </a:rPr>
            <a:t>Hilfsmittel sind:</a:t>
          </a:r>
          <a:endParaRPr lang="en-US" sz="2400">
            <a:latin typeface="Arial" panose="020B0604020202020204" pitchFamily="34" charset="0"/>
            <a:cs typeface="Arial" panose="020B0604020202020204" pitchFamily="34" charset="0"/>
          </a:endParaRPr>
        </a:p>
      </dgm:t>
    </dgm:pt>
    <dgm:pt modelId="{5D41F52C-987C-4F5D-B406-84CA2D2430B3}" type="parTrans" cxnId="{708A9C50-049A-477D-8F1F-8B584EA0B3EB}">
      <dgm:prSet/>
      <dgm:spPr/>
      <dgm:t>
        <a:bodyPr/>
        <a:lstStyle/>
        <a:p>
          <a:endParaRPr lang="en-US">
            <a:latin typeface="Arial" panose="020B0604020202020204" pitchFamily="34" charset="0"/>
            <a:cs typeface="Arial" panose="020B0604020202020204" pitchFamily="34" charset="0"/>
          </a:endParaRPr>
        </a:p>
      </dgm:t>
    </dgm:pt>
    <dgm:pt modelId="{14809FC8-3E1D-4A33-ABB9-82F2E76C8222}" type="sibTrans" cxnId="{708A9C50-049A-477D-8F1F-8B584EA0B3EB}">
      <dgm:prSet/>
      <dgm:spPr/>
      <dgm:t>
        <a:bodyPr/>
        <a:lstStyle/>
        <a:p>
          <a:endParaRPr lang="en-US">
            <a:latin typeface="Arial" panose="020B0604020202020204" pitchFamily="34" charset="0"/>
            <a:cs typeface="Arial" panose="020B0604020202020204" pitchFamily="34" charset="0"/>
          </a:endParaRPr>
        </a:p>
      </dgm:t>
    </dgm:pt>
    <dgm:pt modelId="{CF23E22E-7FB8-4A84-A747-6908F8BFD94F}">
      <dgm:prSet custT="1"/>
      <dgm:spPr>
        <a:solidFill>
          <a:schemeClr val="bg1">
            <a:lumMod val="95000"/>
            <a:alpha val="90000"/>
          </a:schemeClr>
        </a:solidFill>
        <a:ln>
          <a:noFill/>
        </a:ln>
      </dgm:spPr>
      <dgm:t>
        <a:bodyPr/>
        <a:lstStyle/>
        <a:p>
          <a:r>
            <a:rPr lang="de-DE" sz="1800" dirty="0">
              <a:latin typeface="Arial" panose="020B0604020202020204" pitchFamily="34" charset="0"/>
              <a:cs typeface="Arial" panose="020B0604020202020204" pitchFamily="34" charset="0"/>
            </a:rPr>
            <a:t>Die allgemeine Patienteninformation </a:t>
          </a:r>
          <a:r>
            <a:rPr lang="de-DE" sz="1800" b="1" dirty="0">
              <a:latin typeface="Arial" panose="020B0604020202020204" pitchFamily="34" charset="0"/>
              <a:cs typeface="Arial" panose="020B0604020202020204" pitchFamily="34" charset="0"/>
            </a:rPr>
            <a:t>QMF 01</a:t>
          </a:r>
          <a:r>
            <a:rPr lang="de-DE" sz="1800" dirty="0">
              <a:latin typeface="Arial" panose="020B0604020202020204" pitchFamily="34" charset="0"/>
              <a:cs typeface="Arial" panose="020B0604020202020204" pitchFamily="34" charset="0"/>
            </a:rPr>
            <a:t> die an alle Standorte aushängt.</a:t>
          </a:r>
          <a:endParaRPr lang="en-US" sz="1800" dirty="0">
            <a:latin typeface="Arial" panose="020B0604020202020204" pitchFamily="34" charset="0"/>
            <a:cs typeface="Arial" panose="020B0604020202020204" pitchFamily="34" charset="0"/>
          </a:endParaRPr>
        </a:p>
      </dgm:t>
    </dgm:pt>
    <dgm:pt modelId="{184683DF-BF95-42FB-B734-9561EBAD9424}" type="parTrans" cxnId="{DC2CFEF5-96D5-48C5-A71B-606298EF21C7}">
      <dgm:prSet/>
      <dgm:spPr/>
      <dgm:t>
        <a:bodyPr/>
        <a:lstStyle/>
        <a:p>
          <a:endParaRPr lang="en-US">
            <a:latin typeface="Arial" panose="020B0604020202020204" pitchFamily="34" charset="0"/>
            <a:cs typeface="Arial" panose="020B0604020202020204" pitchFamily="34" charset="0"/>
          </a:endParaRPr>
        </a:p>
      </dgm:t>
    </dgm:pt>
    <dgm:pt modelId="{9DE9CCEB-25C9-45C8-A269-06DEF5B8ED91}" type="sibTrans" cxnId="{DC2CFEF5-96D5-48C5-A71B-606298EF21C7}">
      <dgm:prSet/>
      <dgm:spPr/>
      <dgm:t>
        <a:bodyPr/>
        <a:lstStyle/>
        <a:p>
          <a:endParaRPr lang="en-US">
            <a:latin typeface="Arial" panose="020B0604020202020204" pitchFamily="34" charset="0"/>
            <a:cs typeface="Arial" panose="020B0604020202020204" pitchFamily="34" charset="0"/>
          </a:endParaRPr>
        </a:p>
      </dgm:t>
    </dgm:pt>
    <dgm:pt modelId="{953D5705-EE5A-45FE-AE72-2D04C0F835E9}">
      <dgm:prSet custT="1"/>
      <dgm:spPr>
        <a:solidFill>
          <a:schemeClr val="bg1">
            <a:lumMod val="95000"/>
            <a:alpha val="90000"/>
          </a:schemeClr>
        </a:solidFill>
        <a:ln>
          <a:noFill/>
        </a:ln>
      </dgm:spPr>
      <dgm:t>
        <a:bodyPr/>
        <a:lstStyle/>
        <a:p>
          <a:r>
            <a:rPr lang="de-DE" sz="1800" dirty="0">
              <a:latin typeface="Arial" panose="020B0604020202020204" pitchFamily="34" charset="0"/>
              <a:cs typeface="Arial" panose="020B0604020202020204" pitchFamily="34" charset="0"/>
            </a:rPr>
            <a:t>Die Informationen, die Du als  Mitarbeiter an die Patienten oder Kunden weitergeben.</a:t>
          </a:r>
          <a:endParaRPr lang="en-US" sz="1800" dirty="0">
            <a:latin typeface="Arial" panose="020B0604020202020204" pitchFamily="34" charset="0"/>
            <a:cs typeface="Arial" panose="020B0604020202020204" pitchFamily="34" charset="0"/>
          </a:endParaRPr>
        </a:p>
      </dgm:t>
    </dgm:pt>
    <dgm:pt modelId="{2CB57FAE-DA9D-4D08-9AE1-C49B73E82DC1}" type="parTrans" cxnId="{EE13D7E0-7D9A-4F45-8021-63BDF509D76A}">
      <dgm:prSet/>
      <dgm:spPr/>
      <dgm:t>
        <a:bodyPr/>
        <a:lstStyle/>
        <a:p>
          <a:endParaRPr lang="en-US">
            <a:latin typeface="Arial" panose="020B0604020202020204" pitchFamily="34" charset="0"/>
            <a:cs typeface="Arial" panose="020B0604020202020204" pitchFamily="34" charset="0"/>
          </a:endParaRPr>
        </a:p>
      </dgm:t>
    </dgm:pt>
    <dgm:pt modelId="{022D45BD-0031-41B2-9875-80278E7E3DCC}" type="sibTrans" cxnId="{EE13D7E0-7D9A-4F45-8021-63BDF509D76A}">
      <dgm:prSet/>
      <dgm:spPr/>
      <dgm:t>
        <a:bodyPr/>
        <a:lstStyle/>
        <a:p>
          <a:endParaRPr lang="en-US">
            <a:latin typeface="Arial" panose="020B0604020202020204" pitchFamily="34" charset="0"/>
            <a:cs typeface="Arial" panose="020B0604020202020204" pitchFamily="34" charset="0"/>
          </a:endParaRPr>
        </a:p>
      </dgm:t>
    </dgm:pt>
    <dgm:pt modelId="{BCB39736-A904-493F-AE11-A84887C7A094}">
      <dgm:prSet custT="1"/>
      <dgm:spPr>
        <a:solidFill>
          <a:schemeClr val="bg1">
            <a:lumMod val="95000"/>
            <a:alpha val="90000"/>
          </a:schemeClr>
        </a:solidFill>
        <a:ln>
          <a:noFill/>
        </a:ln>
      </dgm:spPr>
      <dgm:t>
        <a:bodyPr/>
        <a:lstStyle/>
        <a:p>
          <a:r>
            <a:rPr lang="de-DE" sz="1800" dirty="0">
              <a:latin typeface="Arial" panose="020B0604020202020204" pitchFamily="34" charset="0"/>
              <a:cs typeface="Arial" panose="020B0604020202020204" pitchFamily="34" charset="0"/>
            </a:rPr>
            <a:t>Die transparente Gestaltung von notwendigen Einwilligungen z.B. die</a:t>
          </a:r>
          <a:endParaRPr lang="en-US" sz="1800" dirty="0">
            <a:latin typeface="Arial" panose="020B0604020202020204" pitchFamily="34" charset="0"/>
            <a:cs typeface="Arial" panose="020B0604020202020204" pitchFamily="34" charset="0"/>
          </a:endParaRPr>
        </a:p>
      </dgm:t>
    </dgm:pt>
    <dgm:pt modelId="{1F3F1D6A-90BC-4FC3-8C2D-9091170030FC}" type="parTrans" cxnId="{1DA009FD-22C5-4577-BA36-426DD8AA8EF8}">
      <dgm:prSet/>
      <dgm:spPr/>
      <dgm:t>
        <a:bodyPr/>
        <a:lstStyle/>
        <a:p>
          <a:endParaRPr lang="en-US">
            <a:latin typeface="Arial" panose="020B0604020202020204" pitchFamily="34" charset="0"/>
            <a:cs typeface="Arial" panose="020B0604020202020204" pitchFamily="34" charset="0"/>
          </a:endParaRPr>
        </a:p>
      </dgm:t>
    </dgm:pt>
    <dgm:pt modelId="{98FDC08F-D8F6-4455-B058-D1016C8F1521}" type="sibTrans" cxnId="{1DA009FD-22C5-4577-BA36-426DD8AA8EF8}">
      <dgm:prSet/>
      <dgm:spPr/>
      <dgm:t>
        <a:bodyPr/>
        <a:lstStyle/>
        <a:p>
          <a:endParaRPr lang="en-US">
            <a:latin typeface="Arial" panose="020B0604020202020204" pitchFamily="34" charset="0"/>
            <a:cs typeface="Arial" panose="020B0604020202020204" pitchFamily="34" charset="0"/>
          </a:endParaRPr>
        </a:p>
      </dgm:t>
    </dgm:pt>
    <dgm:pt modelId="{6681CBEF-B0FA-483D-809E-3C325861772F}" type="pres">
      <dgm:prSet presAssocID="{47966CCF-158E-4F5A-9D23-00E9A22FAA0A}" presName="Name0" presStyleCnt="0">
        <dgm:presLayoutVars>
          <dgm:dir/>
          <dgm:animLvl val="lvl"/>
          <dgm:resizeHandles val="exact"/>
        </dgm:presLayoutVars>
      </dgm:prSet>
      <dgm:spPr/>
    </dgm:pt>
    <dgm:pt modelId="{F4F96762-B73B-4D1C-8F80-56ED2A334B18}" type="pres">
      <dgm:prSet presAssocID="{04676FE4-573A-46BF-A7BA-F0890887BC69}" presName="composite" presStyleCnt="0"/>
      <dgm:spPr/>
    </dgm:pt>
    <dgm:pt modelId="{39B9C250-FF5B-4C99-B89F-5F1A9741B9D7}" type="pres">
      <dgm:prSet presAssocID="{04676FE4-573A-46BF-A7BA-F0890887BC69}" presName="parTx" presStyleLbl="alignNode1" presStyleIdx="0" presStyleCnt="2">
        <dgm:presLayoutVars>
          <dgm:chMax val="0"/>
          <dgm:chPref val="0"/>
          <dgm:bulletEnabled val="1"/>
        </dgm:presLayoutVars>
      </dgm:prSet>
      <dgm:spPr/>
    </dgm:pt>
    <dgm:pt modelId="{8D82836F-51EE-4876-B543-458616EB1D59}" type="pres">
      <dgm:prSet presAssocID="{04676FE4-573A-46BF-A7BA-F0890887BC69}" presName="desTx" presStyleLbl="alignAccFollowNode1" presStyleIdx="0" presStyleCnt="2">
        <dgm:presLayoutVars>
          <dgm:bulletEnabled val="1"/>
        </dgm:presLayoutVars>
      </dgm:prSet>
      <dgm:spPr/>
    </dgm:pt>
    <dgm:pt modelId="{6EC5CB7D-14D2-4028-979F-1107F8FCE414}" type="pres">
      <dgm:prSet presAssocID="{CFACFC36-FAE3-4162-BFDC-ACD25A935813}" presName="space" presStyleCnt="0"/>
      <dgm:spPr/>
    </dgm:pt>
    <dgm:pt modelId="{F46D2606-6FA0-4167-B077-D138DA3B59D4}" type="pres">
      <dgm:prSet presAssocID="{A52F7381-A0C1-4AF4-8DA3-DAA78F47D777}" presName="composite" presStyleCnt="0"/>
      <dgm:spPr/>
    </dgm:pt>
    <dgm:pt modelId="{C89B97BF-E0C8-451C-8302-C931D57DFB36}" type="pres">
      <dgm:prSet presAssocID="{A52F7381-A0C1-4AF4-8DA3-DAA78F47D777}" presName="parTx" presStyleLbl="alignNode1" presStyleIdx="1" presStyleCnt="2">
        <dgm:presLayoutVars>
          <dgm:chMax val="0"/>
          <dgm:chPref val="0"/>
          <dgm:bulletEnabled val="1"/>
        </dgm:presLayoutVars>
      </dgm:prSet>
      <dgm:spPr/>
    </dgm:pt>
    <dgm:pt modelId="{0B7F2DCF-CA8A-4AAE-860E-03CF7B05112E}" type="pres">
      <dgm:prSet presAssocID="{A52F7381-A0C1-4AF4-8DA3-DAA78F47D777}" presName="desTx" presStyleLbl="alignAccFollowNode1" presStyleIdx="1" presStyleCnt="2">
        <dgm:presLayoutVars>
          <dgm:bulletEnabled val="1"/>
        </dgm:presLayoutVars>
      </dgm:prSet>
      <dgm:spPr/>
    </dgm:pt>
  </dgm:ptLst>
  <dgm:cxnLst>
    <dgm:cxn modelId="{28D8AD1C-B5E6-4BA3-AC9D-67F353249077}" type="presOf" srcId="{953D5705-EE5A-45FE-AE72-2D04C0F835E9}" destId="{0B7F2DCF-CA8A-4AAE-860E-03CF7B05112E}" srcOrd="0" destOrd="1" presId="urn:microsoft.com/office/officeart/2005/8/layout/hList1"/>
    <dgm:cxn modelId="{C588095D-8261-4AE1-A49F-0953FBAF7552}" type="presOf" srcId="{47966CCF-158E-4F5A-9D23-00E9A22FAA0A}" destId="{6681CBEF-B0FA-483D-809E-3C325861772F}" srcOrd="0" destOrd="0" presId="urn:microsoft.com/office/officeart/2005/8/layout/hList1"/>
    <dgm:cxn modelId="{E3540D61-616B-4918-B3E7-0CB4865CB191}" type="presOf" srcId="{CF23E22E-7FB8-4A84-A747-6908F8BFD94F}" destId="{0B7F2DCF-CA8A-4AAE-860E-03CF7B05112E}" srcOrd="0" destOrd="0" presId="urn:microsoft.com/office/officeart/2005/8/layout/hList1"/>
    <dgm:cxn modelId="{A46C8E4B-B1D8-42C6-AEBA-825AD90BCB4F}" type="presOf" srcId="{A52F7381-A0C1-4AF4-8DA3-DAA78F47D777}" destId="{C89B97BF-E0C8-451C-8302-C931D57DFB36}" srcOrd="0" destOrd="0" presId="urn:microsoft.com/office/officeart/2005/8/layout/hList1"/>
    <dgm:cxn modelId="{708A9C50-049A-477D-8F1F-8B584EA0B3EB}" srcId="{47966CCF-158E-4F5A-9D23-00E9A22FAA0A}" destId="{A52F7381-A0C1-4AF4-8DA3-DAA78F47D777}" srcOrd="1" destOrd="0" parTransId="{5D41F52C-987C-4F5D-B406-84CA2D2430B3}" sibTransId="{14809FC8-3E1D-4A33-ABB9-82F2E76C8222}"/>
    <dgm:cxn modelId="{6AFAAB8D-4CBC-4F39-8D9A-5DF0C1E56DC2}" type="presOf" srcId="{BCB39736-A904-493F-AE11-A84887C7A094}" destId="{0B7F2DCF-CA8A-4AAE-860E-03CF7B05112E}" srcOrd="0" destOrd="2" presId="urn:microsoft.com/office/officeart/2005/8/layout/hList1"/>
    <dgm:cxn modelId="{37DA0E99-A1D4-4316-8774-845E4FA38D82}" type="presOf" srcId="{FE81FFDC-84ED-45FD-96F6-201B6D69D7AA}" destId="{8D82836F-51EE-4876-B543-458616EB1D59}" srcOrd="0" destOrd="0" presId="urn:microsoft.com/office/officeart/2005/8/layout/hList1"/>
    <dgm:cxn modelId="{7179CAA4-17FA-4D17-8CE1-E8AECD2CE834}" type="presOf" srcId="{04676FE4-573A-46BF-A7BA-F0890887BC69}" destId="{39B9C250-FF5B-4C99-B89F-5F1A9741B9D7}" srcOrd="0" destOrd="0" presId="urn:microsoft.com/office/officeart/2005/8/layout/hList1"/>
    <dgm:cxn modelId="{57D35EBA-0647-4992-8624-D43B0564C5AF}" srcId="{04676FE4-573A-46BF-A7BA-F0890887BC69}" destId="{FE81FFDC-84ED-45FD-96F6-201B6D69D7AA}" srcOrd="0" destOrd="0" parTransId="{8B11E3BA-BF71-4D4C-860B-EBD84D3A0965}" sibTransId="{F7FD713D-EA2B-4F32-A4F6-5C2DC5700070}"/>
    <dgm:cxn modelId="{7005F5C0-3993-4BA0-9312-0DDDA05C6B04}" srcId="{47966CCF-158E-4F5A-9D23-00E9A22FAA0A}" destId="{04676FE4-573A-46BF-A7BA-F0890887BC69}" srcOrd="0" destOrd="0" parTransId="{683CAB3A-A2D3-40D4-9E6A-2864862730AE}" sibTransId="{CFACFC36-FAE3-4162-BFDC-ACD25A935813}"/>
    <dgm:cxn modelId="{EE13D7E0-7D9A-4F45-8021-63BDF509D76A}" srcId="{A52F7381-A0C1-4AF4-8DA3-DAA78F47D777}" destId="{953D5705-EE5A-45FE-AE72-2D04C0F835E9}" srcOrd="1" destOrd="0" parTransId="{2CB57FAE-DA9D-4D08-9AE1-C49B73E82DC1}" sibTransId="{022D45BD-0031-41B2-9875-80278E7E3DCC}"/>
    <dgm:cxn modelId="{DC2CFEF5-96D5-48C5-A71B-606298EF21C7}" srcId="{A52F7381-A0C1-4AF4-8DA3-DAA78F47D777}" destId="{CF23E22E-7FB8-4A84-A747-6908F8BFD94F}" srcOrd="0" destOrd="0" parTransId="{184683DF-BF95-42FB-B734-9561EBAD9424}" sibTransId="{9DE9CCEB-25C9-45C8-A269-06DEF5B8ED91}"/>
    <dgm:cxn modelId="{1DA009FD-22C5-4577-BA36-426DD8AA8EF8}" srcId="{A52F7381-A0C1-4AF4-8DA3-DAA78F47D777}" destId="{BCB39736-A904-493F-AE11-A84887C7A094}" srcOrd="2" destOrd="0" parTransId="{1F3F1D6A-90BC-4FC3-8C2D-9091170030FC}" sibTransId="{98FDC08F-D8F6-4455-B058-D1016C8F1521}"/>
    <dgm:cxn modelId="{0DF890BA-2232-481E-A34A-98D0D6461CBA}" type="presParOf" srcId="{6681CBEF-B0FA-483D-809E-3C325861772F}" destId="{F4F96762-B73B-4D1C-8F80-56ED2A334B18}" srcOrd="0" destOrd="0" presId="urn:microsoft.com/office/officeart/2005/8/layout/hList1"/>
    <dgm:cxn modelId="{8787E884-9EDB-46E1-8B39-92AB74D81FC6}" type="presParOf" srcId="{F4F96762-B73B-4D1C-8F80-56ED2A334B18}" destId="{39B9C250-FF5B-4C99-B89F-5F1A9741B9D7}" srcOrd="0" destOrd="0" presId="urn:microsoft.com/office/officeart/2005/8/layout/hList1"/>
    <dgm:cxn modelId="{6411D83D-9618-4AE8-9847-9A5F25980CC3}" type="presParOf" srcId="{F4F96762-B73B-4D1C-8F80-56ED2A334B18}" destId="{8D82836F-51EE-4876-B543-458616EB1D59}" srcOrd="1" destOrd="0" presId="urn:microsoft.com/office/officeart/2005/8/layout/hList1"/>
    <dgm:cxn modelId="{C58AE34A-4792-4F21-9F87-CDDDB6AFD8A6}" type="presParOf" srcId="{6681CBEF-B0FA-483D-809E-3C325861772F}" destId="{6EC5CB7D-14D2-4028-979F-1107F8FCE414}" srcOrd="1" destOrd="0" presId="urn:microsoft.com/office/officeart/2005/8/layout/hList1"/>
    <dgm:cxn modelId="{3C40C681-B87A-46E9-9908-DC860F0C3DDD}" type="presParOf" srcId="{6681CBEF-B0FA-483D-809E-3C325861772F}" destId="{F46D2606-6FA0-4167-B077-D138DA3B59D4}" srcOrd="2" destOrd="0" presId="urn:microsoft.com/office/officeart/2005/8/layout/hList1"/>
    <dgm:cxn modelId="{EE8B6F26-08F9-46CB-A9B0-C90CF88DC9F9}" type="presParOf" srcId="{F46D2606-6FA0-4167-B077-D138DA3B59D4}" destId="{C89B97BF-E0C8-451C-8302-C931D57DFB36}" srcOrd="0" destOrd="0" presId="urn:microsoft.com/office/officeart/2005/8/layout/hList1"/>
    <dgm:cxn modelId="{3DB32CD9-0702-454E-83D8-19744094E1D0}" type="presParOf" srcId="{F46D2606-6FA0-4167-B077-D138DA3B59D4}" destId="{0B7F2DCF-CA8A-4AAE-860E-03CF7B0511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966CCF-158E-4F5A-9D23-00E9A22FAA0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4676FE4-573A-46BF-A7BA-F0890887BC69}">
      <dgm:prSet/>
      <dgm:spPr>
        <a:solidFill>
          <a:schemeClr val="bg1">
            <a:lumMod val="75000"/>
          </a:schemeClr>
        </a:solidFill>
        <a:ln>
          <a:noFill/>
        </a:ln>
      </dgm:spPr>
      <dgm:t>
        <a:bodyPr/>
        <a:lstStyle/>
        <a:p>
          <a:pPr algn="l"/>
          <a:r>
            <a:rPr lang="de-DE" b="0" i="0" u="none" strike="noStrike">
              <a:effectLst/>
              <a:latin typeface="Arial" panose="020B0604020202020204" pitchFamily="34" charset="0"/>
              <a:cs typeface="Arial" panose="020B0604020202020204" pitchFamily="34" charset="0"/>
            </a:rPr>
            <a:t>….für festgelegte, eindeutige und legitime Zwecke erhoben werden und dürfen nicht in einer mit diesen Zwecken nicht zu vereinbarenden Weise weiterverarbeitet werden.</a:t>
          </a:r>
          <a:endParaRPr lang="en-US" dirty="0">
            <a:latin typeface="Arial" panose="020B0604020202020204" pitchFamily="34" charset="0"/>
            <a:cs typeface="Arial" panose="020B0604020202020204" pitchFamily="34" charset="0"/>
          </a:endParaRPr>
        </a:p>
      </dgm:t>
    </dgm:pt>
    <dgm:pt modelId="{683CAB3A-A2D3-40D4-9E6A-2864862730AE}" type="parTrans" cxnId="{7005F5C0-3993-4BA0-9312-0DDDA05C6B04}">
      <dgm:prSet/>
      <dgm:spPr/>
      <dgm:t>
        <a:bodyPr/>
        <a:lstStyle/>
        <a:p>
          <a:pPr algn="l"/>
          <a:endParaRPr lang="en-US">
            <a:latin typeface="Arial" panose="020B0604020202020204" pitchFamily="34" charset="0"/>
            <a:cs typeface="Arial" panose="020B0604020202020204" pitchFamily="34" charset="0"/>
          </a:endParaRPr>
        </a:p>
      </dgm:t>
    </dgm:pt>
    <dgm:pt modelId="{CFACFC36-FAE3-4162-BFDC-ACD25A935813}" type="sibTrans" cxnId="{7005F5C0-3993-4BA0-9312-0DDDA05C6B04}">
      <dgm:prSet/>
      <dgm:spPr/>
      <dgm:t>
        <a:bodyPr/>
        <a:lstStyle/>
        <a:p>
          <a:pPr algn="l"/>
          <a:endParaRPr lang="en-US">
            <a:latin typeface="Arial" panose="020B0604020202020204" pitchFamily="34" charset="0"/>
            <a:cs typeface="Arial" panose="020B0604020202020204" pitchFamily="34" charset="0"/>
          </a:endParaRPr>
        </a:p>
      </dgm:t>
    </dgm:pt>
    <dgm:pt modelId="{FE81FFDC-84ED-45FD-96F6-201B6D69D7AA}">
      <dgm:prSet/>
      <dgm:spPr>
        <a:solidFill>
          <a:schemeClr val="bg1">
            <a:lumMod val="95000"/>
            <a:alpha val="90000"/>
          </a:schemeClr>
        </a:solidFill>
        <a:ln>
          <a:noFill/>
        </a:ln>
      </dgm:spPr>
      <dgm:t>
        <a:bodyPr/>
        <a:lstStyle/>
        <a:p>
          <a:pPr algn="ctr">
            <a:buNone/>
          </a:pPr>
          <a:r>
            <a:rPr lang="en-US">
              <a:latin typeface="Arial" panose="020B0604020202020204" pitchFamily="34" charset="0"/>
              <a:cs typeface="Arial" panose="020B0604020202020204" pitchFamily="34" charset="0"/>
            </a:rPr>
            <a:t>= Zweckbindung</a:t>
          </a:r>
          <a:endParaRPr lang="en-US" dirty="0">
            <a:latin typeface="Arial" panose="020B0604020202020204" pitchFamily="34" charset="0"/>
            <a:cs typeface="Arial" panose="020B0604020202020204" pitchFamily="34" charset="0"/>
          </a:endParaRPr>
        </a:p>
      </dgm:t>
    </dgm:pt>
    <dgm:pt modelId="{8B11E3BA-BF71-4D4C-860B-EBD84D3A0965}" type="parTrans" cxnId="{57D35EBA-0647-4992-8624-D43B0564C5AF}">
      <dgm:prSet/>
      <dgm:spPr/>
      <dgm:t>
        <a:bodyPr/>
        <a:lstStyle/>
        <a:p>
          <a:pPr algn="l"/>
          <a:endParaRPr lang="en-US">
            <a:latin typeface="Arial" panose="020B0604020202020204" pitchFamily="34" charset="0"/>
            <a:cs typeface="Arial" panose="020B0604020202020204" pitchFamily="34" charset="0"/>
          </a:endParaRPr>
        </a:p>
      </dgm:t>
    </dgm:pt>
    <dgm:pt modelId="{F7FD713D-EA2B-4F32-A4F6-5C2DC5700070}" type="sibTrans" cxnId="{57D35EBA-0647-4992-8624-D43B0564C5AF}">
      <dgm:prSet/>
      <dgm:spPr/>
      <dgm:t>
        <a:bodyPr/>
        <a:lstStyle/>
        <a:p>
          <a:pPr algn="l"/>
          <a:endParaRPr lang="en-US">
            <a:latin typeface="Arial" panose="020B0604020202020204" pitchFamily="34" charset="0"/>
            <a:cs typeface="Arial" panose="020B0604020202020204" pitchFamily="34" charset="0"/>
          </a:endParaRPr>
        </a:p>
      </dgm:t>
    </dgm:pt>
    <dgm:pt modelId="{6681CBEF-B0FA-483D-809E-3C325861772F}" type="pres">
      <dgm:prSet presAssocID="{47966CCF-158E-4F5A-9D23-00E9A22FAA0A}" presName="Name0" presStyleCnt="0">
        <dgm:presLayoutVars>
          <dgm:dir/>
          <dgm:animLvl val="lvl"/>
          <dgm:resizeHandles val="exact"/>
        </dgm:presLayoutVars>
      </dgm:prSet>
      <dgm:spPr/>
    </dgm:pt>
    <dgm:pt modelId="{F4F96762-B73B-4D1C-8F80-56ED2A334B18}" type="pres">
      <dgm:prSet presAssocID="{04676FE4-573A-46BF-A7BA-F0890887BC69}" presName="composite" presStyleCnt="0"/>
      <dgm:spPr/>
    </dgm:pt>
    <dgm:pt modelId="{39B9C250-FF5B-4C99-B89F-5F1A9741B9D7}" type="pres">
      <dgm:prSet presAssocID="{04676FE4-573A-46BF-A7BA-F0890887BC69}" presName="parTx" presStyleLbl="alignNode1" presStyleIdx="0" presStyleCnt="1">
        <dgm:presLayoutVars>
          <dgm:chMax val="0"/>
          <dgm:chPref val="0"/>
          <dgm:bulletEnabled val="1"/>
        </dgm:presLayoutVars>
      </dgm:prSet>
      <dgm:spPr/>
    </dgm:pt>
    <dgm:pt modelId="{8D82836F-51EE-4876-B543-458616EB1D59}" type="pres">
      <dgm:prSet presAssocID="{04676FE4-573A-46BF-A7BA-F0890887BC69}" presName="desTx" presStyleLbl="alignAccFollowNode1" presStyleIdx="0" presStyleCnt="1">
        <dgm:presLayoutVars>
          <dgm:bulletEnabled val="1"/>
        </dgm:presLayoutVars>
      </dgm:prSet>
      <dgm:spPr/>
    </dgm:pt>
  </dgm:ptLst>
  <dgm:cxnLst>
    <dgm:cxn modelId="{BB553B4F-707B-49B6-A65B-A5C734182E61}" type="presOf" srcId="{04676FE4-573A-46BF-A7BA-F0890887BC69}" destId="{39B9C250-FF5B-4C99-B89F-5F1A9741B9D7}" srcOrd="0" destOrd="0" presId="urn:microsoft.com/office/officeart/2005/8/layout/hList1"/>
    <dgm:cxn modelId="{47785251-31A1-46A2-AB97-2245971FF802}" type="presOf" srcId="{47966CCF-158E-4F5A-9D23-00E9A22FAA0A}" destId="{6681CBEF-B0FA-483D-809E-3C325861772F}" srcOrd="0" destOrd="0" presId="urn:microsoft.com/office/officeart/2005/8/layout/hList1"/>
    <dgm:cxn modelId="{A859BD72-B812-45EF-AEFB-EF5631CDF3CA}" type="presOf" srcId="{FE81FFDC-84ED-45FD-96F6-201B6D69D7AA}" destId="{8D82836F-51EE-4876-B543-458616EB1D59}" srcOrd="0" destOrd="0" presId="urn:microsoft.com/office/officeart/2005/8/layout/hList1"/>
    <dgm:cxn modelId="{57D35EBA-0647-4992-8624-D43B0564C5AF}" srcId="{04676FE4-573A-46BF-A7BA-F0890887BC69}" destId="{FE81FFDC-84ED-45FD-96F6-201B6D69D7AA}" srcOrd="0" destOrd="0" parTransId="{8B11E3BA-BF71-4D4C-860B-EBD84D3A0965}" sibTransId="{F7FD713D-EA2B-4F32-A4F6-5C2DC5700070}"/>
    <dgm:cxn modelId="{7005F5C0-3993-4BA0-9312-0DDDA05C6B04}" srcId="{47966CCF-158E-4F5A-9D23-00E9A22FAA0A}" destId="{04676FE4-573A-46BF-A7BA-F0890887BC69}" srcOrd="0" destOrd="0" parTransId="{683CAB3A-A2D3-40D4-9E6A-2864862730AE}" sibTransId="{CFACFC36-FAE3-4162-BFDC-ACD25A935813}"/>
    <dgm:cxn modelId="{C1BED16E-F3B9-437E-8A38-63569F2F30C2}" type="presParOf" srcId="{6681CBEF-B0FA-483D-809E-3C325861772F}" destId="{F4F96762-B73B-4D1C-8F80-56ED2A334B18}" srcOrd="0" destOrd="0" presId="urn:microsoft.com/office/officeart/2005/8/layout/hList1"/>
    <dgm:cxn modelId="{130AEF2A-9B4B-43E3-A43B-96BAA3EB14DC}" type="presParOf" srcId="{F4F96762-B73B-4D1C-8F80-56ED2A334B18}" destId="{39B9C250-FF5B-4C99-B89F-5F1A9741B9D7}" srcOrd="0" destOrd="0" presId="urn:microsoft.com/office/officeart/2005/8/layout/hList1"/>
    <dgm:cxn modelId="{75515B4B-8D0D-4328-8621-3D4B09DDC5EC}" type="presParOf" srcId="{F4F96762-B73B-4D1C-8F80-56ED2A334B18}" destId="{8D82836F-51EE-4876-B543-458616EB1D5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966CCF-158E-4F5A-9D23-00E9A22FAA0A}" type="doc">
      <dgm:prSet loTypeId="urn:microsoft.com/office/officeart/2005/8/layout/hList1" loCatId="list" qsTypeId="urn:microsoft.com/office/officeart/2005/8/quickstyle/simple4" qsCatId="simple" csTypeId="urn:microsoft.com/office/officeart/2005/8/colors/accent3_2" csCatId="accent3" phldr="1"/>
      <dgm:spPr/>
      <dgm:t>
        <a:bodyPr/>
        <a:lstStyle/>
        <a:p>
          <a:endParaRPr lang="en-US"/>
        </a:p>
      </dgm:t>
    </dgm:pt>
    <dgm:pt modelId="{04676FE4-573A-46BF-A7BA-F0890887BC69}">
      <dgm:prSet custT="1"/>
      <dgm:spPr/>
      <dgm:t>
        <a:bodyPr/>
        <a:lstStyle/>
        <a:p>
          <a:r>
            <a:rPr lang="de-DE" sz="1800" b="0" i="0" u="none" strike="noStrike" kern="1200" dirty="0">
              <a:effectLst/>
              <a:latin typeface="Arial" panose="020B0604020202020204" pitchFamily="34" charset="0"/>
              <a:cs typeface="Arial" panose="020B0604020202020204" pitchFamily="34" charset="0"/>
            </a:rPr>
            <a:t>…dem Zweck angemessen und erheblich sowie auf das für </a:t>
          </a:r>
          <a:r>
            <a:rPr lang="de-DE" sz="1800" b="0" i="0" u="none" strike="noStrike" kern="1200" dirty="0">
              <a:effectLst/>
              <a:latin typeface="Arial" panose="020B0604020202020204" pitchFamily="34" charset="0"/>
              <a:ea typeface="+mn-ea"/>
              <a:cs typeface="Arial" panose="020B0604020202020204" pitchFamily="34" charset="0"/>
            </a:rPr>
            <a:t>die</a:t>
          </a:r>
          <a:r>
            <a:rPr lang="de-DE" sz="1800" b="0" i="0" u="none" strike="noStrike" kern="1200" dirty="0">
              <a:effectLst/>
              <a:latin typeface="Arial" panose="020B0604020202020204" pitchFamily="34" charset="0"/>
              <a:cs typeface="Arial" panose="020B0604020202020204" pitchFamily="34" charset="0"/>
            </a:rPr>
            <a:t> Zwecke der Verarbeitung notwendige Maß beschränkt sein </a:t>
          </a:r>
          <a:endParaRPr lang="en-US" sz="1800" kern="1200" dirty="0">
            <a:latin typeface="Arial" panose="020B0604020202020204" pitchFamily="34" charset="0"/>
            <a:cs typeface="Arial" panose="020B0604020202020204" pitchFamily="34" charset="0"/>
          </a:endParaRPr>
        </a:p>
      </dgm:t>
    </dgm:pt>
    <dgm:pt modelId="{683CAB3A-A2D3-40D4-9E6A-2864862730AE}" type="parTrans" cxnId="{7005F5C0-3993-4BA0-9312-0DDDA05C6B04}">
      <dgm:prSet/>
      <dgm:spPr/>
      <dgm:t>
        <a:bodyPr/>
        <a:lstStyle/>
        <a:p>
          <a:pPr algn="l"/>
          <a:endParaRPr lang="en-US">
            <a:latin typeface="Arial" panose="020B0604020202020204" pitchFamily="34" charset="0"/>
            <a:cs typeface="Arial" panose="020B0604020202020204" pitchFamily="34" charset="0"/>
          </a:endParaRPr>
        </a:p>
      </dgm:t>
    </dgm:pt>
    <dgm:pt modelId="{CFACFC36-FAE3-4162-BFDC-ACD25A935813}" type="sibTrans" cxnId="{7005F5C0-3993-4BA0-9312-0DDDA05C6B04}">
      <dgm:prSet/>
      <dgm:spPr/>
      <dgm:t>
        <a:bodyPr/>
        <a:lstStyle/>
        <a:p>
          <a:endParaRPr lang="en-US">
            <a:latin typeface="Arial" panose="020B0604020202020204" pitchFamily="34" charset="0"/>
            <a:cs typeface="Arial" panose="020B0604020202020204" pitchFamily="34" charset="0"/>
          </a:endParaRPr>
        </a:p>
      </dgm:t>
    </dgm:pt>
    <dgm:pt modelId="{FE81FFDC-84ED-45FD-96F6-201B6D69D7AA}">
      <dgm:prSet custT="1"/>
      <dgm:spPr/>
      <dgm:t>
        <a:bodyPr/>
        <a:lstStyle/>
        <a:p>
          <a:pPr algn="ctr">
            <a:buNone/>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Datenminimierung</a:t>
          </a:r>
          <a:endParaRPr lang="en-US" sz="2400" dirty="0">
            <a:latin typeface="Arial" panose="020B0604020202020204" pitchFamily="34" charset="0"/>
            <a:cs typeface="Arial" panose="020B0604020202020204" pitchFamily="34" charset="0"/>
          </a:endParaRPr>
        </a:p>
      </dgm:t>
    </dgm:pt>
    <dgm:pt modelId="{8B11E3BA-BF71-4D4C-860B-EBD84D3A0965}" type="parTrans" cxnId="{57D35EBA-0647-4992-8624-D43B0564C5AF}">
      <dgm:prSet/>
      <dgm:spPr/>
      <dgm:t>
        <a:bodyPr/>
        <a:lstStyle/>
        <a:p>
          <a:pPr algn="l"/>
          <a:endParaRPr lang="en-US">
            <a:latin typeface="Arial" panose="020B0604020202020204" pitchFamily="34" charset="0"/>
            <a:cs typeface="Arial" panose="020B0604020202020204" pitchFamily="34" charset="0"/>
          </a:endParaRPr>
        </a:p>
      </dgm:t>
    </dgm:pt>
    <dgm:pt modelId="{F7FD713D-EA2B-4F32-A4F6-5C2DC5700070}" type="sibTrans" cxnId="{57D35EBA-0647-4992-8624-D43B0564C5AF}">
      <dgm:prSet/>
      <dgm:spPr/>
      <dgm:t>
        <a:bodyPr/>
        <a:lstStyle/>
        <a:p>
          <a:endParaRPr lang="en-US">
            <a:latin typeface="Arial" panose="020B0604020202020204" pitchFamily="34" charset="0"/>
            <a:cs typeface="Arial" panose="020B0604020202020204" pitchFamily="34" charset="0"/>
          </a:endParaRPr>
        </a:p>
      </dgm:t>
    </dgm:pt>
    <dgm:pt modelId="{E81A530B-8BFD-4648-91FF-260D93ED6414}" type="pres">
      <dgm:prSet presAssocID="{47966CCF-158E-4F5A-9D23-00E9A22FAA0A}" presName="Name0" presStyleCnt="0">
        <dgm:presLayoutVars>
          <dgm:dir/>
          <dgm:animLvl val="lvl"/>
          <dgm:resizeHandles val="exact"/>
        </dgm:presLayoutVars>
      </dgm:prSet>
      <dgm:spPr/>
    </dgm:pt>
    <dgm:pt modelId="{31E07A7F-DA29-4E84-A8A9-E4E7B9B85314}" type="pres">
      <dgm:prSet presAssocID="{04676FE4-573A-46BF-A7BA-F0890887BC69}" presName="composite" presStyleCnt="0"/>
      <dgm:spPr/>
    </dgm:pt>
    <dgm:pt modelId="{0DD2FE3C-6641-4FC8-8077-D5E0E4BF4CE1}" type="pres">
      <dgm:prSet presAssocID="{04676FE4-573A-46BF-A7BA-F0890887BC69}" presName="parTx" presStyleLbl="alignNode1" presStyleIdx="0" presStyleCnt="1" custScaleY="136155">
        <dgm:presLayoutVars>
          <dgm:chMax val="0"/>
          <dgm:chPref val="0"/>
          <dgm:bulletEnabled val="1"/>
        </dgm:presLayoutVars>
      </dgm:prSet>
      <dgm:spPr/>
    </dgm:pt>
    <dgm:pt modelId="{C2BE6F1C-8ACD-465E-9958-EC85E10EF9B1}" type="pres">
      <dgm:prSet presAssocID="{04676FE4-573A-46BF-A7BA-F0890887BC69}" presName="desTx" presStyleLbl="alignAccFollowNode1" presStyleIdx="0" presStyleCnt="1" custLinFactNeighborX="0" custLinFactNeighborY="9850">
        <dgm:presLayoutVars>
          <dgm:bulletEnabled val="1"/>
        </dgm:presLayoutVars>
      </dgm:prSet>
      <dgm:spPr/>
    </dgm:pt>
  </dgm:ptLst>
  <dgm:cxnLst>
    <dgm:cxn modelId="{BACD5C6D-A6C7-47FD-9211-3CB591DAA7C0}" type="presOf" srcId="{FE81FFDC-84ED-45FD-96F6-201B6D69D7AA}" destId="{C2BE6F1C-8ACD-465E-9958-EC85E10EF9B1}" srcOrd="0" destOrd="0" presId="urn:microsoft.com/office/officeart/2005/8/layout/hList1"/>
    <dgm:cxn modelId="{828B6899-C1F4-43A1-82E0-A7DBF011197F}" type="presOf" srcId="{47966CCF-158E-4F5A-9D23-00E9A22FAA0A}" destId="{E81A530B-8BFD-4648-91FF-260D93ED6414}" srcOrd="0" destOrd="0" presId="urn:microsoft.com/office/officeart/2005/8/layout/hList1"/>
    <dgm:cxn modelId="{57D35EBA-0647-4992-8624-D43B0564C5AF}" srcId="{04676FE4-573A-46BF-A7BA-F0890887BC69}" destId="{FE81FFDC-84ED-45FD-96F6-201B6D69D7AA}" srcOrd="0" destOrd="0" parTransId="{8B11E3BA-BF71-4D4C-860B-EBD84D3A0965}" sibTransId="{F7FD713D-EA2B-4F32-A4F6-5C2DC5700070}"/>
    <dgm:cxn modelId="{7005F5C0-3993-4BA0-9312-0DDDA05C6B04}" srcId="{47966CCF-158E-4F5A-9D23-00E9A22FAA0A}" destId="{04676FE4-573A-46BF-A7BA-F0890887BC69}" srcOrd="0" destOrd="0" parTransId="{683CAB3A-A2D3-40D4-9E6A-2864862730AE}" sibTransId="{CFACFC36-FAE3-4162-BFDC-ACD25A935813}"/>
    <dgm:cxn modelId="{C75271D6-8940-4DEA-94E8-F88F16FE974C}" type="presOf" srcId="{04676FE4-573A-46BF-A7BA-F0890887BC69}" destId="{0DD2FE3C-6641-4FC8-8077-D5E0E4BF4CE1}" srcOrd="0" destOrd="0" presId="urn:microsoft.com/office/officeart/2005/8/layout/hList1"/>
    <dgm:cxn modelId="{FE186D2C-1807-4C55-9700-5D9B761C63CC}" type="presParOf" srcId="{E81A530B-8BFD-4648-91FF-260D93ED6414}" destId="{31E07A7F-DA29-4E84-A8A9-E4E7B9B85314}" srcOrd="0" destOrd="0" presId="urn:microsoft.com/office/officeart/2005/8/layout/hList1"/>
    <dgm:cxn modelId="{1C2F8607-DFA6-4D31-B672-BB495DEE9A85}" type="presParOf" srcId="{31E07A7F-DA29-4E84-A8A9-E4E7B9B85314}" destId="{0DD2FE3C-6641-4FC8-8077-D5E0E4BF4CE1}" srcOrd="0" destOrd="0" presId="urn:microsoft.com/office/officeart/2005/8/layout/hList1"/>
    <dgm:cxn modelId="{AD0B2EF9-054A-436C-820A-E8CCD24162C2}" type="presParOf" srcId="{31E07A7F-DA29-4E84-A8A9-E4E7B9B85314}" destId="{C2BE6F1C-8ACD-465E-9958-EC85E10EF9B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966CCF-158E-4F5A-9D23-00E9A22FAA0A}" type="doc">
      <dgm:prSet loTypeId="urn:microsoft.com/office/officeart/2005/8/layout/hList1" loCatId="list" qsTypeId="urn:microsoft.com/office/officeart/2005/8/quickstyle/simple2" qsCatId="simple" csTypeId="urn:microsoft.com/office/officeart/2005/8/colors/accent3_2" csCatId="accent3" phldr="1"/>
      <dgm:spPr/>
      <dgm:t>
        <a:bodyPr/>
        <a:lstStyle/>
        <a:p>
          <a:endParaRPr lang="en-US"/>
        </a:p>
      </dgm:t>
    </dgm:pt>
    <dgm:pt modelId="{04676FE4-573A-46BF-A7BA-F0890887BC69}">
      <dgm:prSet/>
      <dgm:spPr/>
      <dgm:t>
        <a:bodyPr/>
        <a:lstStyle/>
        <a:p>
          <a:pPr algn="l"/>
          <a:r>
            <a:rPr lang="de-DE" b="0" i="0" u="none" strike="noStrike" dirty="0">
              <a:effectLst/>
              <a:latin typeface="Arial" panose="020B0604020202020204" pitchFamily="34" charset="0"/>
              <a:cs typeface="Arial" panose="020B0604020202020204" pitchFamily="34" charset="0"/>
            </a:rPr>
            <a:t>…in einer Form gespeichert werden, die die Identifizierung der betroffenen Personen nur so lange ermöglicht, wie es für die Zwecke, für die sie verarbeitet werden, erforderlich ist; </a:t>
          </a:r>
          <a:endParaRPr lang="en-US" dirty="0">
            <a:latin typeface="Arial" panose="020B0604020202020204" pitchFamily="34" charset="0"/>
            <a:cs typeface="Arial" panose="020B0604020202020204" pitchFamily="34" charset="0"/>
          </a:endParaRPr>
        </a:p>
      </dgm:t>
    </dgm:pt>
    <dgm:pt modelId="{683CAB3A-A2D3-40D4-9E6A-2864862730AE}" type="parTrans" cxnId="{7005F5C0-3993-4BA0-9312-0DDDA05C6B04}">
      <dgm:prSet/>
      <dgm:spPr/>
      <dgm:t>
        <a:bodyPr/>
        <a:lstStyle/>
        <a:p>
          <a:pPr algn="l"/>
          <a:endParaRPr lang="en-US">
            <a:latin typeface="Arial" panose="020B0604020202020204" pitchFamily="34" charset="0"/>
            <a:cs typeface="Arial" panose="020B0604020202020204" pitchFamily="34" charset="0"/>
          </a:endParaRPr>
        </a:p>
      </dgm:t>
    </dgm:pt>
    <dgm:pt modelId="{CFACFC36-FAE3-4162-BFDC-ACD25A935813}" type="sibTrans" cxnId="{7005F5C0-3993-4BA0-9312-0DDDA05C6B04}">
      <dgm:prSet/>
      <dgm:spPr/>
      <dgm:t>
        <a:bodyPr/>
        <a:lstStyle/>
        <a:p>
          <a:endParaRPr lang="en-US">
            <a:latin typeface="Arial" panose="020B0604020202020204" pitchFamily="34" charset="0"/>
            <a:cs typeface="Arial" panose="020B0604020202020204" pitchFamily="34" charset="0"/>
          </a:endParaRPr>
        </a:p>
      </dgm:t>
    </dgm:pt>
    <dgm:pt modelId="{FE81FFDC-84ED-45FD-96F6-201B6D69D7AA}">
      <dgm:prSet/>
      <dgm:spPr/>
      <dgm:t>
        <a:bodyPr/>
        <a:lstStyle/>
        <a:p>
          <a:pPr algn="ctr">
            <a:buNone/>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Speicherbegrenzung</a:t>
          </a:r>
          <a:endParaRPr lang="en-US" dirty="0">
            <a:latin typeface="Arial" panose="020B0604020202020204" pitchFamily="34" charset="0"/>
            <a:cs typeface="Arial" panose="020B0604020202020204" pitchFamily="34" charset="0"/>
          </a:endParaRPr>
        </a:p>
      </dgm:t>
    </dgm:pt>
    <dgm:pt modelId="{8B11E3BA-BF71-4D4C-860B-EBD84D3A0965}" type="parTrans" cxnId="{57D35EBA-0647-4992-8624-D43B0564C5AF}">
      <dgm:prSet/>
      <dgm:spPr/>
      <dgm:t>
        <a:bodyPr/>
        <a:lstStyle/>
        <a:p>
          <a:pPr algn="l"/>
          <a:endParaRPr lang="en-US">
            <a:latin typeface="Arial" panose="020B0604020202020204" pitchFamily="34" charset="0"/>
            <a:cs typeface="Arial" panose="020B0604020202020204" pitchFamily="34" charset="0"/>
          </a:endParaRPr>
        </a:p>
      </dgm:t>
    </dgm:pt>
    <dgm:pt modelId="{F7FD713D-EA2B-4F32-A4F6-5C2DC5700070}" type="sibTrans" cxnId="{57D35EBA-0647-4992-8624-D43B0564C5AF}">
      <dgm:prSet/>
      <dgm:spPr/>
      <dgm:t>
        <a:bodyPr/>
        <a:lstStyle/>
        <a:p>
          <a:endParaRPr lang="en-US">
            <a:latin typeface="Arial" panose="020B0604020202020204" pitchFamily="34" charset="0"/>
            <a:cs typeface="Arial" panose="020B0604020202020204" pitchFamily="34" charset="0"/>
          </a:endParaRPr>
        </a:p>
      </dgm:t>
    </dgm:pt>
    <dgm:pt modelId="{8CC8EC5D-BA9D-497D-A281-CBBF6960B5BF}" type="pres">
      <dgm:prSet presAssocID="{47966CCF-158E-4F5A-9D23-00E9A22FAA0A}" presName="Name0" presStyleCnt="0">
        <dgm:presLayoutVars>
          <dgm:dir/>
          <dgm:animLvl val="lvl"/>
          <dgm:resizeHandles val="exact"/>
        </dgm:presLayoutVars>
      </dgm:prSet>
      <dgm:spPr/>
    </dgm:pt>
    <dgm:pt modelId="{8187F5F2-A108-41B9-8D74-F9A532A5EA12}" type="pres">
      <dgm:prSet presAssocID="{04676FE4-573A-46BF-A7BA-F0890887BC69}" presName="composite" presStyleCnt="0"/>
      <dgm:spPr/>
    </dgm:pt>
    <dgm:pt modelId="{679C97AC-77F3-424E-BDC9-902D653AEFC7}" type="pres">
      <dgm:prSet presAssocID="{04676FE4-573A-46BF-A7BA-F0890887BC69}" presName="parTx" presStyleLbl="alignNode1" presStyleIdx="0" presStyleCnt="1">
        <dgm:presLayoutVars>
          <dgm:chMax val="0"/>
          <dgm:chPref val="0"/>
          <dgm:bulletEnabled val="1"/>
        </dgm:presLayoutVars>
      </dgm:prSet>
      <dgm:spPr/>
    </dgm:pt>
    <dgm:pt modelId="{B0C872F6-ADA7-4454-82D3-390051DFBDE8}" type="pres">
      <dgm:prSet presAssocID="{04676FE4-573A-46BF-A7BA-F0890887BC69}" presName="desTx" presStyleLbl="alignAccFollowNode1" presStyleIdx="0" presStyleCnt="1">
        <dgm:presLayoutVars>
          <dgm:bulletEnabled val="1"/>
        </dgm:presLayoutVars>
      </dgm:prSet>
      <dgm:spPr/>
    </dgm:pt>
  </dgm:ptLst>
  <dgm:cxnLst>
    <dgm:cxn modelId="{EC0E121A-F3F2-4347-9A22-60DB18BDEC9E}" type="presOf" srcId="{47966CCF-158E-4F5A-9D23-00E9A22FAA0A}" destId="{8CC8EC5D-BA9D-497D-A281-CBBF6960B5BF}" srcOrd="0" destOrd="0" presId="urn:microsoft.com/office/officeart/2005/8/layout/hList1"/>
    <dgm:cxn modelId="{54BC4D48-D4DD-4554-8AC6-44954FB6ED7C}" type="presOf" srcId="{FE81FFDC-84ED-45FD-96F6-201B6D69D7AA}" destId="{B0C872F6-ADA7-4454-82D3-390051DFBDE8}" srcOrd="0" destOrd="0" presId="urn:microsoft.com/office/officeart/2005/8/layout/hList1"/>
    <dgm:cxn modelId="{AC502294-8661-495A-8250-87C3C9734821}" type="presOf" srcId="{04676FE4-573A-46BF-A7BA-F0890887BC69}" destId="{679C97AC-77F3-424E-BDC9-902D653AEFC7}" srcOrd="0" destOrd="0" presId="urn:microsoft.com/office/officeart/2005/8/layout/hList1"/>
    <dgm:cxn modelId="{57D35EBA-0647-4992-8624-D43B0564C5AF}" srcId="{04676FE4-573A-46BF-A7BA-F0890887BC69}" destId="{FE81FFDC-84ED-45FD-96F6-201B6D69D7AA}" srcOrd="0" destOrd="0" parTransId="{8B11E3BA-BF71-4D4C-860B-EBD84D3A0965}" sibTransId="{F7FD713D-EA2B-4F32-A4F6-5C2DC5700070}"/>
    <dgm:cxn modelId="{7005F5C0-3993-4BA0-9312-0DDDA05C6B04}" srcId="{47966CCF-158E-4F5A-9D23-00E9A22FAA0A}" destId="{04676FE4-573A-46BF-A7BA-F0890887BC69}" srcOrd="0" destOrd="0" parTransId="{683CAB3A-A2D3-40D4-9E6A-2864862730AE}" sibTransId="{CFACFC36-FAE3-4162-BFDC-ACD25A935813}"/>
    <dgm:cxn modelId="{D7090502-1886-43DD-9918-C0920DBDC6EB}" type="presParOf" srcId="{8CC8EC5D-BA9D-497D-A281-CBBF6960B5BF}" destId="{8187F5F2-A108-41B9-8D74-F9A532A5EA12}" srcOrd="0" destOrd="0" presId="urn:microsoft.com/office/officeart/2005/8/layout/hList1"/>
    <dgm:cxn modelId="{57650F4F-2568-4DF8-89A9-E6BAA70BBE2A}" type="presParOf" srcId="{8187F5F2-A108-41B9-8D74-F9A532A5EA12}" destId="{679C97AC-77F3-424E-BDC9-902D653AEFC7}" srcOrd="0" destOrd="0" presId="urn:microsoft.com/office/officeart/2005/8/layout/hList1"/>
    <dgm:cxn modelId="{B8F9DEF1-86D5-439B-92E8-8FCEE6467E8D}" type="presParOf" srcId="{8187F5F2-A108-41B9-8D74-F9A532A5EA12}" destId="{B0C872F6-ADA7-4454-82D3-390051DFBDE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966CCF-158E-4F5A-9D23-00E9A22FAA0A}" type="doc">
      <dgm:prSet loTypeId="urn:microsoft.com/office/officeart/2005/8/layout/hList1" loCatId="list" qsTypeId="urn:microsoft.com/office/officeart/2005/8/quickstyle/simple4" qsCatId="simple" csTypeId="urn:microsoft.com/office/officeart/2005/8/colors/accent0_3" csCatId="mainScheme" phldr="1"/>
      <dgm:spPr/>
      <dgm:t>
        <a:bodyPr/>
        <a:lstStyle/>
        <a:p>
          <a:endParaRPr lang="en-US"/>
        </a:p>
      </dgm:t>
    </dgm:pt>
    <dgm:pt modelId="{04676FE4-573A-46BF-A7BA-F0890887BC69}">
      <dgm:prSet/>
      <dgm:spPr>
        <a:solidFill>
          <a:schemeClr val="bg1">
            <a:lumMod val="65000"/>
          </a:schemeClr>
        </a:solidFill>
        <a:ln>
          <a:noFill/>
        </a:ln>
      </dgm:spPr>
      <dgm:t>
        <a:bodyPr/>
        <a:lstStyle/>
        <a:p>
          <a:pPr algn="l"/>
          <a:r>
            <a:rPr lang="de-DE" b="0" i="0" u="none" strike="noStrike">
              <a:effectLst/>
              <a:latin typeface="Arial" panose="020B0604020202020204" pitchFamily="34" charset="0"/>
              <a:cs typeface="Arial" panose="020B0604020202020204" pitchFamily="34" charset="0"/>
            </a:rPr>
            <a:t>…in einer Weise verarbeitet werden, die eine angemessene Sicherheit der personenbezogenen Daten gewährleistet, einschließlich Schutz vor unbefugter oder unrechtmäßiger Verarbeitung und vor unbeabsichtigtem Verlust, unbeabsichtigter Zerstörung oder unbeabsichtigter Schädigung durch geeignete technische und organisatorische Maßnahmen</a:t>
          </a:r>
          <a:endParaRPr lang="en-US" dirty="0">
            <a:latin typeface="Arial" panose="020B0604020202020204" pitchFamily="34" charset="0"/>
            <a:cs typeface="Arial" panose="020B0604020202020204" pitchFamily="34" charset="0"/>
          </a:endParaRPr>
        </a:p>
      </dgm:t>
    </dgm:pt>
    <dgm:pt modelId="{683CAB3A-A2D3-40D4-9E6A-2864862730AE}" type="parTrans" cxnId="{7005F5C0-3993-4BA0-9312-0DDDA05C6B04}">
      <dgm:prSet/>
      <dgm:spPr/>
      <dgm:t>
        <a:bodyPr/>
        <a:lstStyle/>
        <a:p>
          <a:pPr algn="l"/>
          <a:endParaRPr lang="en-US">
            <a:latin typeface="Arial" panose="020B0604020202020204" pitchFamily="34" charset="0"/>
            <a:cs typeface="Arial" panose="020B0604020202020204" pitchFamily="34" charset="0"/>
          </a:endParaRPr>
        </a:p>
      </dgm:t>
    </dgm:pt>
    <dgm:pt modelId="{CFACFC36-FAE3-4162-BFDC-ACD25A935813}" type="sibTrans" cxnId="{7005F5C0-3993-4BA0-9312-0DDDA05C6B04}">
      <dgm:prSet/>
      <dgm:spPr/>
      <dgm:t>
        <a:bodyPr/>
        <a:lstStyle/>
        <a:p>
          <a:endParaRPr lang="en-US">
            <a:latin typeface="Arial" panose="020B0604020202020204" pitchFamily="34" charset="0"/>
            <a:cs typeface="Arial" panose="020B0604020202020204" pitchFamily="34" charset="0"/>
          </a:endParaRPr>
        </a:p>
      </dgm:t>
    </dgm:pt>
    <dgm:pt modelId="{FE81FFDC-84ED-45FD-96F6-201B6D69D7AA}">
      <dgm:prSet/>
      <dgm:spPr>
        <a:solidFill>
          <a:schemeClr val="bg1">
            <a:lumMod val="95000"/>
            <a:alpha val="90000"/>
          </a:schemeClr>
        </a:solidFill>
        <a:ln>
          <a:noFill/>
        </a:ln>
      </dgm:spPr>
      <dgm:t>
        <a:bodyPr/>
        <a:lstStyle/>
        <a:p>
          <a:pPr algn="ctr">
            <a:buNone/>
          </a:pPr>
          <a:r>
            <a:rPr lang="de-DE" i="0" u="none" strike="noStrike" dirty="0">
              <a:effectLst/>
              <a:latin typeface="Arial" panose="020B0604020202020204" pitchFamily="34" charset="0"/>
              <a:cs typeface="Arial" panose="020B0604020202020204" pitchFamily="34" charset="0"/>
            </a:rPr>
            <a:t>= Integrität und Vertraulichkeit</a:t>
          </a:r>
          <a:endParaRPr lang="en-US" dirty="0">
            <a:latin typeface="Arial" panose="020B0604020202020204" pitchFamily="34" charset="0"/>
            <a:cs typeface="Arial" panose="020B0604020202020204" pitchFamily="34" charset="0"/>
          </a:endParaRPr>
        </a:p>
      </dgm:t>
    </dgm:pt>
    <dgm:pt modelId="{8B11E3BA-BF71-4D4C-860B-EBD84D3A0965}" type="parTrans" cxnId="{57D35EBA-0647-4992-8624-D43B0564C5AF}">
      <dgm:prSet/>
      <dgm:spPr/>
      <dgm:t>
        <a:bodyPr/>
        <a:lstStyle/>
        <a:p>
          <a:pPr algn="l"/>
          <a:endParaRPr lang="en-US">
            <a:latin typeface="Arial" panose="020B0604020202020204" pitchFamily="34" charset="0"/>
            <a:cs typeface="Arial" panose="020B0604020202020204" pitchFamily="34" charset="0"/>
          </a:endParaRPr>
        </a:p>
      </dgm:t>
    </dgm:pt>
    <dgm:pt modelId="{F7FD713D-EA2B-4F32-A4F6-5C2DC5700070}" type="sibTrans" cxnId="{57D35EBA-0647-4992-8624-D43B0564C5AF}">
      <dgm:prSet/>
      <dgm:spPr/>
      <dgm:t>
        <a:bodyPr/>
        <a:lstStyle/>
        <a:p>
          <a:endParaRPr lang="en-US">
            <a:latin typeface="Arial" panose="020B0604020202020204" pitchFamily="34" charset="0"/>
            <a:cs typeface="Arial" panose="020B0604020202020204" pitchFamily="34" charset="0"/>
          </a:endParaRPr>
        </a:p>
      </dgm:t>
    </dgm:pt>
    <dgm:pt modelId="{7B369068-DEA2-48AE-8542-B5DA783BEF8B}" type="pres">
      <dgm:prSet presAssocID="{47966CCF-158E-4F5A-9D23-00E9A22FAA0A}" presName="Name0" presStyleCnt="0">
        <dgm:presLayoutVars>
          <dgm:dir/>
          <dgm:animLvl val="lvl"/>
          <dgm:resizeHandles val="exact"/>
        </dgm:presLayoutVars>
      </dgm:prSet>
      <dgm:spPr/>
    </dgm:pt>
    <dgm:pt modelId="{8EA76F5C-00DF-4DA0-A59F-C1A206EF07D4}" type="pres">
      <dgm:prSet presAssocID="{04676FE4-573A-46BF-A7BA-F0890887BC69}" presName="composite" presStyleCnt="0"/>
      <dgm:spPr/>
    </dgm:pt>
    <dgm:pt modelId="{E10C4475-5B64-4013-BA81-BBCF21B519E1}" type="pres">
      <dgm:prSet presAssocID="{04676FE4-573A-46BF-A7BA-F0890887BC69}" presName="parTx" presStyleLbl="alignNode1" presStyleIdx="0" presStyleCnt="1">
        <dgm:presLayoutVars>
          <dgm:chMax val="0"/>
          <dgm:chPref val="0"/>
          <dgm:bulletEnabled val="1"/>
        </dgm:presLayoutVars>
      </dgm:prSet>
      <dgm:spPr/>
    </dgm:pt>
    <dgm:pt modelId="{51347855-01BB-46A9-9DB4-29490BB5D3C5}" type="pres">
      <dgm:prSet presAssocID="{04676FE4-573A-46BF-A7BA-F0890887BC69}" presName="desTx" presStyleLbl="alignAccFollowNode1" presStyleIdx="0" presStyleCnt="1">
        <dgm:presLayoutVars>
          <dgm:bulletEnabled val="1"/>
        </dgm:presLayoutVars>
      </dgm:prSet>
      <dgm:spPr/>
    </dgm:pt>
  </dgm:ptLst>
  <dgm:cxnLst>
    <dgm:cxn modelId="{A781CC3E-BF36-45EA-8778-ACDC4F8ACC77}" type="presOf" srcId="{FE81FFDC-84ED-45FD-96F6-201B6D69D7AA}" destId="{51347855-01BB-46A9-9DB4-29490BB5D3C5}" srcOrd="0" destOrd="0" presId="urn:microsoft.com/office/officeart/2005/8/layout/hList1"/>
    <dgm:cxn modelId="{4F0A4D67-25AF-4F6A-9DA7-A7E0B7BCF61E}" type="presOf" srcId="{04676FE4-573A-46BF-A7BA-F0890887BC69}" destId="{E10C4475-5B64-4013-BA81-BBCF21B519E1}" srcOrd="0" destOrd="0" presId="urn:microsoft.com/office/officeart/2005/8/layout/hList1"/>
    <dgm:cxn modelId="{57D35EBA-0647-4992-8624-D43B0564C5AF}" srcId="{04676FE4-573A-46BF-A7BA-F0890887BC69}" destId="{FE81FFDC-84ED-45FD-96F6-201B6D69D7AA}" srcOrd="0" destOrd="0" parTransId="{8B11E3BA-BF71-4D4C-860B-EBD84D3A0965}" sibTransId="{F7FD713D-EA2B-4F32-A4F6-5C2DC5700070}"/>
    <dgm:cxn modelId="{7005F5C0-3993-4BA0-9312-0DDDA05C6B04}" srcId="{47966CCF-158E-4F5A-9D23-00E9A22FAA0A}" destId="{04676FE4-573A-46BF-A7BA-F0890887BC69}" srcOrd="0" destOrd="0" parTransId="{683CAB3A-A2D3-40D4-9E6A-2864862730AE}" sibTransId="{CFACFC36-FAE3-4162-BFDC-ACD25A935813}"/>
    <dgm:cxn modelId="{D67829C7-0D21-465C-B1CB-96CA2AA6CC91}" type="presOf" srcId="{47966CCF-158E-4F5A-9D23-00E9A22FAA0A}" destId="{7B369068-DEA2-48AE-8542-B5DA783BEF8B}" srcOrd="0" destOrd="0" presId="urn:microsoft.com/office/officeart/2005/8/layout/hList1"/>
    <dgm:cxn modelId="{CB1F34EB-DE1E-4CF9-98FD-83EC1CB07264}" type="presParOf" srcId="{7B369068-DEA2-48AE-8542-B5DA783BEF8B}" destId="{8EA76F5C-00DF-4DA0-A59F-C1A206EF07D4}" srcOrd="0" destOrd="0" presId="urn:microsoft.com/office/officeart/2005/8/layout/hList1"/>
    <dgm:cxn modelId="{DD59A454-0D89-451D-994D-45542A4FF45A}" type="presParOf" srcId="{8EA76F5C-00DF-4DA0-A59F-C1A206EF07D4}" destId="{E10C4475-5B64-4013-BA81-BBCF21B519E1}" srcOrd="0" destOrd="0" presId="urn:microsoft.com/office/officeart/2005/8/layout/hList1"/>
    <dgm:cxn modelId="{D9AA06DF-507B-4CBB-93B2-C9873115316B}" type="presParOf" srcId="{8EA76F5C-00DF-4DA0-A59F-C1A206EF07D4}" destId="{51347855-01BB-46A9-9DB4-29490BB5D3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966CCF-158E-4F5A-9D23-00E9A22FAA0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04676FE4-573A-46BF-A7BA-F0890887BC69}">
      <dgm:prSet/>
      <dgm:spPr>
        <a:solidFill>
          <a:schemeClr val="bg1">
            <a:lumMod val="65000"/>
          </a:schemeClr>
        </a:solidFill>
        <a:ln>
          <a:noFill/>
        </a:ln>
      </dgm:spPr>
      <dgm:t>
        <a:bodyPr/>
        <a:lstStyle/>
        <a:p>
          <a:pPr algn="l"/>
          <a:r>
            <a:rPr lang="de-DE" b="0" i="0" u="none" strike="noStrike" dirty="0">
              <a:effectLst/>
              <a:latin typeface="Lato" panose="020F0502020204030203" pitchFamily="34" charset="0"/>
            </a:rPr>
            <a:t>… der Verantwortliche ist für die Einhaltung des Grundsätze verantwortlich und muss dessen Einhaltung nachweisen können</a:t>
          </a:r>
          <a:br>
            <a:rPr lang="de-DE" b="0" i="0" u="none" strike="noStrike" dirty="0">
              <a:effectLst/>
              <a:latin typeface="Lato" panose="020F0502020204030203" pitchFamily="34" charset="0"/>
            </a:rPr>
          </a:br>
          <a:br>
            <a:rPr lang="de-DE" b="0" i="0" u="none" strike="noStrike" dirty="0">
              <a:effectLst/>
              <a:latin typeface="Lato" panose="020F0502020204030203" pitchFamily="34" charset="0"/>
            </a:rPr>
          </a:br>
          <a:r>
            <a:rPr lang="de-DE" b="0" i="0" u="none" strike="noStrike" dirty="0">
              <a:effectLst/>
              <a:latin typeface="Lato" panose="020F0502020204030203" pitchFamily="34" charset="0"/>
            </a:rPr>
            <a:t>zum Beispiel über das Verzeichnis der Verarbeitungstätigkeiten (VVT)</a:t>
          </a:r>
          <a:endParaRPr lang="en-US" dirty="0">
            <a:latin typeface="Arial" panose="020B0604020202020204" pitchFamily="34" charset="0"/>
            <a:cs typeface="Arial" panose="020B0604020202020204" pitchFamily="34" charset="0"/>
          </a:endParaRPr>
        </a:p>
      </dgm:t>
    </dgm:pt>
    <dgm:pt modelId="{683CAB3A-A2D3-40D4-9E6A-2864862730AE}" type="parTrans" cxnId="{7005F5C0-3993-4BA0-9312-0DDDA05C6B04}">
      <dgm:prSet/>
      <dgm:spPr/>
      <dgm:t>
        <a:bodyPr/>
        <a:lstStyle/>
        <a:p>
          <a:pPr algn="l"/>
          <a:endParaRPr lang="en-US">
            <a:latin typeface="Arial" panose="020B0604020202020204" pitchFamily="34" charset="0"/>
            <a:cs typeface="Arial" panose="020B0604020202020204" pitchFamily="34" charset="0"/>
          </a:endParaRPr>
        </a:p>
      </dgm:t>
    </dgm:pt>
    <dgm:pt modelId="{CFACFC36-FAE3-4162-BFDC-ACD25A935813}" type="sibTrans" cxnId="{7005F5C0-3993-4BA0-9312-0DDDA05C6B04}">
      <dgm:prSet/>
      <dgm:spPr/>
      <dgm:t>
        <a:bodyPr/>
        <a:lstStyle/>
        <a:p>
          <a:endParaRPr lang="en-US">
            <a:latin typeface="Arial" panose="020B0604020202020204" pitchFamily="34" charset="0"/>
            <a:cs typeface="Arial" panose="020B0604020202020204" pitchFamily="34" charset="0"/>
          </a:endParaRPr>
        </a:p>
      </dgm:t>
    </dgm:pt>
    <dgm:pt modelId="{FE81FFDC-84ED-45FD-96F6-201B6D69D7AA}">
      <dgm:prSet/>
      <dgm:spPr>
        <a:solidFill>
          <a:schemeClr val="bg1">
            <a:lumMod val="95000"/>
            <a:alpha val="90000"/>
          </a:schemeClr>
        </a:solidFill>
        <a:ln>
          <a:noFill/>
        </a:ln>
      </dgm:spPr>
      <dgm:t>
        <a:bodyPr/>
        <a:lstStyle/>
        <a:p>
          <a:pPr algn="ctr">
            <a:buNone/>
          </a:pPr>
          <a:r>
            <a:rPr lang="de-DE" i="0" u="none" strike="noStrike" dirty="0">
              <a:effectLst/>
              <a:latin typeface="Arial" panose="020B0604020202020204" pitchFamily="34" charset="0"/>
              <a:cs typeface="Arial" panose="020B0604020202020204" pitchFamily="34" charset="0"/>
            </a:rPr>
            <a:t>= Dokumentationspflichten</a:t>
          </a:r>
          <a:endParaRPr lang="en-US" dirty="0">
            <a:latin typeface="Arial" panose="020B0604020202020204" pitchFamily="34" charset="0"/>
            <a:cs typeface="Arial" panose="020B0604020202020204" pitchFamily="34" charset="0"/>
          </a:endParaRPr>
        </a:p>
      </dgm:t>
    </dgm:pt>
    <dgm:pt modelId="{8B11E3BA-BF71-4D4C-860B-EBD84D3A0965}" type="parTrans" cxnId="{57D35EBA-0647-4992-8624-D43B0564C5AF}">
      <dgm:prSet/>
      <dgm:spPr/>
      <dgm:t>
        <a:bodyPr/>
        <a:lstStyle/>
        <a:p>
          <a:pPr algn="l"/>
          <a:endParaRPr lang="en-US">
            <a:latin typeface="Arial" panose="020B0604020202020204" pitchFamily="34" charset="0"/>
            <a:cs typeface="Arial" panose="020B0604020202020204" pitchFamily="34" charset="0"/>
          </a:endParaRPr>
        </a:p>
      </dgm:t>
    </dgm:pt>
    <dgm:pt modelId="{F7FD713D-EA2B-4F32-A4F6-5C2DC5700070}" type="sibTrans" cxnId="{57D35EBA-0647-4992-8624-D43B0564C5AF}">
      <dgm:prSet/>
      <dgm:spPr/>
      <dgm:t>
        <a:bodyPr/>
        <a:lstStyle/>
        <a:p>
          <a:endParaRPr lang="en-US">
            <a:latin typeface="Arial" panose="020B0604020202020204" pitchFamily="34" charset="0"/>
            <a:cs typeface="Arial" panose="020B0604020202020204" pitchFamily="34" charset="0"/>
          </a:endParaRPr>
        </a:p>
      </dgm:t>
    </dgm:pt>
    <dgm:pt modelId="{E96E662B-5773-404D-A521-1AB40EDA19B5}" type="pres">
      <dgm:prSet presAssocID="{47966CCF-158E-4F5A-9D23-00E9A22FAA0A}" presName="Name0" presStyleCnt="0">
        <dgm:presLayoutVars>
          <dgm:dir/>
          <dgm:animLvl val="lvl"/>
          <dgm:resizeHandles val="exact"/>
        </dgm:presLayoutVars>
      </dgm:prSet>
      <dgm:spPr/>
    </dgm:pt>
    <dgm:pt modelId="{29BA1A8B-B418-48B0-9CE5-452CFD0799F5}" type="pres">
      <dgm:prSet presAssocID="{04676FE4-573A-46BF-A7BA-F0890887BC69}" presName="composite" presStyleCnt="0"/>
      <dgm:spPr/>
    </dgm:pt>
    <dgm:pt modelId="{84F557FB-8CF2-4196-A5D0-96E690D4348C}" type="pres">
      <dgm:prSet presAssocID="{04676FE4-573A-46BF-A7BA-F0890887BC69}" presName="parTx" presStyleLbl="alignNode1" presStyleIdx="0" presStyleCnt="1">
        <dgm:presLayoutVars>
          <dgm:chMax val="0"/>
          <dgm:chPref val="0"/>
          <dgm:bulletEnabled val="1"/>
        </dgm:presLayoutVars>
      </dgm:prSet>
      <dgm:spPr/>
    </dgm:pt>
    <dgm:pt modelId="{5A9259CB-8E03-42E6-9080-62307BB344EF}" type="pres">
      <dgm:prSet presAssocID="{04676FE4-573A-46BF-A7BA-F0890887BC69}" presName="desTx" presStyleLbl="alignAccFollowNode1" presStyleIdx="0" presStyleCnt="1">
        <dgm:presLayoutVars>
          <dgm:bulletEnabled val="1"/>
        </dgm:presLayoutVars>
      </dgm:prSet>
      <dgm:spPr/>
    </dgm:pt>
  </dgm:ptLst>
  <dgm:cxnLst>
    <dgm:cxn modelId="{C81A715D-CC9B-40C9-BA44-CA294373243E}" type="presOf" srcId="{47966CCF-158E-4F5A-9D23-00E9A22FAA0A}" destId="{E96E662B-5773-404D-A521-1AB40EDA19B5}" srcOrd="0" destOrd="0" presId="urn:microsoft.com/office/officeart/2005/8/layout/hList1"/>
    <dgm:cxn modelId="{7591554F-42CA-48E6-8399-380E0951131E}" type="presOf" srcId="{FE81FFDC-84ED-45FD-96F6-201B6D69D7AA}" destId="{5A9259CB-8E03-42E6-9080-62307BB344EF}" srcOrd="0" destOrd="0" presId="urn:microsoft.com/office/officeart/2005/8/layout/hList1"/>
    <dgm:cxn modelId="{57D35EBA-0647-4992-8624-D43B0564C5AF}" srcId="{04676FE4-573A-46BF-A7BA-F0890887BC69}" destId="{FE81FFDC-84ED-45FD-96F6-201B6D69D7AA}" srcOrd="0" destOrd="0" parTransId="{8B11E3BA-BF71-4D4C-860B-EBD84D3A0965}" sibTransId="{F7FD713D-EA2B-4F32-A4F6-5C2DC5700070}"/>
    <dgm:cxn modelId="{7005F5C0-3993-4BA0-9312-0DDDA05C6B04}" srcId="{47966CCF-158E-4F5A-9D23-00E9A22FAA0A}" destId="{04676FE4-573A-46BF-A7BA-F0890887BC69}" srcOrd="0" destOrd="0" parTransId="{683CAB3A-A2D3-40D4-9E6A-2864862730AE}" sibTransId="{CFACFC36-FAE3-4162-BFDC-ACD25A935813}"/>
    <dgm:cxn modelId="{ACD84BEF-A831-41DB-9D51-A3350B26E68F}" type="presOf" srcId="{04676FE4-573A-46BF-A7BA-F0890887BC69}" destId="{84F557FB-8CF2-4196-A5D0-96E690D4348C}" srcOrd="0" destOrd="0" presId="urn:microsoft.com/office/officeart/2005/8/layout/hList1"/>
    <dgm:cxn modelId="{5FFA3FCC-27AB-4805-BEA6-B765733DBC06}" type="presParOf" srcId="{E96E662B-5773-404D-A521-1AB40EDA19B5}" destId="{29BA1A8B-B418-48B0-9CE5-452CFD0799F5}" srcOrd="0" destOrd="0" presId="urn:microsoft.com/office/officeart/2005/8/layout/hList1"/>
    <dgm:cxn modelId="{71500897-B2B8-4E79-8837-8F3384B0E448}" type="presParOf" srcId="{29BA1A8B-B418-48B0-9CE5-452CFD0799F5}" destId="{84F557FB-8CF2-4196-A5D0-96E690D4348C}" srcOrd="0" destOrd="0" presId="urn:microsoft.com/office/officeart/2005/8/layout/hList1"/>
    <dgm:cxn modelId="{93F920EE-5531-4F60-A2DF-2AEF52C634CF}" type="presParOf" srcId="{29BA1A8B-B418-48B0-9CE5-452CFD0799F5}" destId="{5A9259CB-8E03-42E6-9080-62307BB344E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966CCF-158E-4F5A-9D23-00E9A22FAA0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04676FE4-573A-46BF-A7BA-F0890887BC69}">
      <dgm:prSet/>
      <dgm:spPr>
        <a:solidFill>
          <a:schemeClr val="bg1">
            <a:lumMod val="65000"/>
          </a:schemeClr>
        </a:solidFill>
        <a:ln>
          <a:noFill/>
        </a:ln>
      </dgm:spPr>
      <dgm:t>
        <a:bodyPr/>
        <a:lstStyle/>
        <a:p>
          <a:pPr algn="l"/>
          <a:r>
            <a:rPr lang="de-DE" dirty="0">
              <a:latin typeface="Arial" panose="020B0604020202020204" pitchFamily="34" charset="0"/>
              <a:cs typeface="Arial" panose="020B0604020202020204" pitchFamily="34" charset="0"/>
            </a:rPr>
            <a:t>Liegt eine Einwilligung vor?</a:t>
          </a:r>
        </a:p>
        <a:p>
          <a:pPr algn="l"/>
          <a:r>
            <a:rPr lang="de-DE" dirty="0">
              <a:latin typeface="Arial" panose="020B0604020202020204" pitchFamily="34" charset="0"/>
              <a:cs typeface="Arial" panose="020B0604020202020204" pitchFamily="34" charset="0"/>
            </a:rPr>
            <a:t>Ist die Datenverarbeitung für die Vertragserfüllung?</a:t>
          </a:r>
        </a:p>
        <a:p>
          <a:pPr algn="l"/>
          <a:r>
            <a:rPr lang="de-DE" dirty="0">
              <a:latin typeface="Arial" panose="020B0604020202020204" pitchFamily="34" charset="0"/>
              <a:cs typeface="Arial" panose="020B0604020202020204" pitchFamily="34" charset="0"/>
            </a:rPr>
            <a:t>Gibt es rechtliche Pflichten für die Datenverarbeitung?</a:t>
          </a:r>
        </a:p>
        <a:p>
          <a:pPr algn="l"/>
          <a:r>
            <a:rPr lang="de-DE" dirty="0">
              <a:latin typeface="Arial" panose="020B0604020202020204" pitchFamily="34" charset="0"/>
              <a:cs typeface="Arial" panose="020B0604020202020204" pitchFamily="34" charset="0"/>
            </a:rPr>
            <a:t>Besteht ein berechtigtes Interesse?</a:t>
          </a:r>
          <a:endParaRPr lang="en-US" dirty="0">
            <a:latin typeface="Arial" panose="020B0604020202020204" pitchFamily="34" charset="0"/>
            <a:cs typeface="Arial" panose="020B0604020202020204" pitchFamily="34" charset="0"/>
          </a:endParaRPr>
        </a:p>
      </dgm:t>
    </dgm:pt>
    <dgm:pt modelId="{683CAB3A-A2D3-40D4-9E6A-2864862730AE}" type="parTrans" cxnId="{7005F5C0-3993-4BA0-9312-0DDDA05C6B04}">
      <dgm:prSet/>
      <dgm:spPr/>
      <dgm:t>
        <a:bodyPr/>
        <a:lstStyle/>
        <a:p>
          <a:pPr algn="l"/>
          <a:endParaRPr lang="en-US">
            <a:latin typeface="Arial" panose="020B0604020202020204" pitchFamily="34" charset="0"/>
            <a:cs typeface="Arial" panose="020B0604020202020204" pitchFamily="34" charset="0"/>
          </a:endParaRPr>
        </a:p>
      </dgm:t>
    </dgm:pt>
    <dgm:pt modelId="{CFACFC36-FAE3-4162-BFDC-ACD25A935813}" type="sibTrans" cxnId="{7005F5C0-3993-4BA0-9312-0DDDA05C6B04}">
      <dgm:prSet/>
      <dgm:spPr/>
      <dgm:t>
        <a:bodyPr/>
        <a:lstStyle/>
        <a:p>
          <a:endParaRPr lang="en-US">
            <a:latin typeface="Arial" panose="020B0604020202020204" pitchFamily="34" charset="0"/>
            <a:cs typeface="Arial" panose="020B0604020202020204" pitchFamily="34" charset="0"/>
          </a:endParaRPr>
        </a:p>
      </dgm:t>
    </dgm:pt>
    <dgm:pt modelId="{FE81FFDC-84ED-45FD-96F6-201B6D69D7AA}">
      <dgm:prSet/>
      <dgm:spPr>
        <a:solidFill>
          <a:schemeClr val="bg1">
            <a:lumMod val="95000"/>
            <a:alpha val="90000"/>
          </a:schemeClr>
        </a:solidFill>
        <a:ln>
          <a:noFill/>
        </a:ln>
      </dgm:spPr>
      <dgm:t>
        <a:bodyPr/>
        <a:lstStyle/>
        <a:p>
          <a:pPr algn="ctr">
            <a:buNone/>
          </a:pPr>
          <a:r>
            <a:rPr lang="de-DE" i="0" u="none" strike="noStrike" dirty="0">
              <a:effectLst/>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Rechtsgrundlagen</a:t>
          </a:r>
          <a:endParaRPr lang="en-US" dirty="0">
            <a:latin typeface="Arial" panose="020B0604020202020204" pitchFamily="34" charset="0"/>
            <a:cs typeface="Arial" panose="020B0604020202020204" pitchFamily="34" charset="0"/>
          </a:endParaRPr>
        </a:p>
      </dgm:t>
    </dgm:pt>
    <dgm:pt modelId="{8B11E3BA-BF71-4D4C-860B-EBD84D3A0965}" type="parTrans" cxnId="{57D35EBA-0647-4992-8624-D43B0564C5AF}">
      <dgm:prSet/>
      <dgm:spPr/>
      <dgm:t>
        <a:bodyPr/>
        <a:lstStyle/>
        <a:p>
          <a:pPr algn="l"/>
          <a:endParaRPr lang="en-US">
            <a:latin typeface="Arial" panose="020B0604020202020204" pitchFamily="34" charset="0"/>
            <a:cs typeface="Arial" panose="020B0604020202020204" pitchFamily="34" charset="0"/>
          </a:endParaRPr>
        </a:p>
      </dgm:t>
    </dgm:pt>
    <dgm:pt modelId="{F7FD713D-EA2B-4F32-A4F6-5C2DC5700070}" type="sibTrans" cxnId="{57D35EBA-0647-4992-8624-D43B0564C5AF}">
      <dgm:prSet/>
      <dgm:spPr/>
      <dgm:t>
        <a:bodyPr/>
        <a:lstStyle/>
        <a:p>
          <a:endParaRPr lang="en-US">
            <a:latin typeface="Arial" panose="020B0604020202020204" pitchFamily="34" charset="0"/>
            <a:cs typeface="Arial" panose="020B0604020202020204" pitchFamily="34" charset="0"/>
          </a:endParaRPr>
        </a:p>
      </dgm:t>
    </dgm:pt>
    <dgm:pt modelId="{E96E662B-5773-404D-A521-1AB40EDA19B5}" type="pres">
      <dgm:prSet presAssocID="{47966CCF-158E-4F5A-9D23-00E9A22FAA0A}" presName="Name0" presStyleCnt="0">
        <dgm:presLayoutVars>
          <dgm:dir/>
          <dgm:animLvl val="lvl"/>
          <dgm:resizeHandles val="exact"/>
        </dgm:presLayoutVars>
      </dgm:prSet>
      <dgm:spPr/>
    </dgm:pt>
    <dgm:pt modelId="{29BA1A8B-B418-48B0-9CE5-452CFD0799F5}" type="pres">
      <dgm:prSet presAssocID="{04676FE4-573A-46BF-A7BA-F0890887BC69}" presName="composite" presStyleCnt="0"/>
      <dgm:spPr/>
    </dgm:pt>
    <dgm:pt modelId="{84F557FB-8CF2-4196-A5D0-96E690D4348C}" type="pres">
      <dgm:prSet presAssocID="{04676FE4-573A-46BF-A7BA-F0890887BC69}" presName="parTx" presStyleLbl="alignNode1" presStyleIdx="0" presStyleCnt="1">
        <dgm:presLayoutVars>
          <dgm:chMax val="0"/>
          <dgm:chPref val="0"/>
          <dgm:bulletEnabled val="1"/>
        </dgm:presLayoutVars>
      </dgm:prSet>
      <dgm:spPr/>
    </dgm:pt>
    <dgm:pt modelId="{5A9259CB-8E03-42E6-9080-62307BB344EF}" type="pres">
      <dgm:prSet presAssocID="{04676FE4-573A-46BF-A7BA-F0890887BC69}" presName="desTx" presStyleLbl="alignAccFollowNode1" presStyleIdx="0" presStyleCnt="1">
        <dgm:presLayoutVars>
          <dgm:bulletEnabled val="1"/>
        </dgm:presLayoutVars>
      </dgm:prSet>
      <dgm:spPr/>
    </dgm:pt>
  </dgm:ptLst>
  <dgm:cxnLst>
    <dgm:cxn modelId="{C81A715D-CC9B-40C9-BA44-CA294373243E}" type="presOf" srcId="{47966CCF-158E-4F5A-9D23-00E9A22FAA0A}" destId="{E96E662B-5773-404D-A521-1AB40EDA19B5}" srcOrd="0" destOrd="0" presId="urn:microsoft.com/office/officeart/2005/8/layout/hList1"/>
    <dgm:cxn modelId="{7591554F-42CA-48E6-8399-380E0951131E}" type="presOf" srcId="{FE81FFDC-84ED-45FD-96F6-201B6D69D7AA}" destId="{5A9259CB-8E03-42E6-9080-62307BB344EF}" srcOrd="0" destOrd="0" presId="urn:microsoft.com/office/officeart/2005/8/layout/hList1"/>
    <dgm:cxn modelId="{57D35EBA-0647-4992-8624-D43B0564C5AF}" srcId="{04676FE4-573A-46BF-A7BA-F0890887BC69}" destId="{FE81FFDC-84ED-45FD-96F6-201B6D69D7AA}" srcOrd="0" destOrd="0" parTransId="{8B11E3BA-BF71-4D4C-860B-EBD84D3A0965}" sibTransId="{F7FD713D-EA2B-4F32-A4F6-5C2DC5700070}"/>
    <dgm:cxn modelId="{7005F5C0-3993-4BA0-9312-0DDDA05C6B04}" srcId="{47966CCF-158E-4F5A-9D23-00E9A22FAA0A}" destId="{04676FE4-573A-46BF-A7BA-F0890887BC69}" srcOrd="0" destOrd="0" parTransId="{683CAB3A-A2D3-40D4-9E6A-2864862730AE}" sibTransId="{CFACFC36-FAE3-4162-BFDC-ACD25A935813}"/>
    <dgm:cxn modelId="{ACD84BEF-A831-41DB-9D51-A3350B26E68F}" type="presOf" srcId="{04676FE4-573A-46BF-A7BA-F0890887BC69}" destId="{84F557FB-8CF2-4196-A5D0-96E690D4348C}" srcOrd="0" destOrd="0" presId="urn:microsoft.com/office/officeart/2005/8/layout/hList1"/>
    <dgm:cxn modelId="{5FFA3FCC-27AB-4805-BEA6-B765733DBC06}" type="presParOf" srcId="{E96E662B-5773-404D-A521-1AB40EDA19B5}" destId="{29BA1A8B-B418-48B0-9CE5-452CFD0799F5}" srcOrd="0" destOrd="0" presId="urn:microsoft.com/office/officeart/2005/8/layout/hList1"/>
    <dgm:cxn modelId="{71500897-B2B8-4E79-8837-8F3384B0E448}" type="presParOf" srcId="{29BA1A8B-B418-48B0-9CE5-452CFD0799F5}" destId="{84F557FB-8CF2-4196-A5D0-96E690D4348C}" srcOrd="0" destOrd="0" presId="urn:microsoft.com/office/officeart/2005/8/layout/hList1"/>
    <dgm:cxn modelId="{93F920EE-5531-4F60-A2DF-2AEF52C634CF}" type="presParOf" srcId="{29BA1A8B-B418-48B0-9CE5-452CFD0799F5}" destId="{5A9259CB-8E03-42E6-9080-62307BB344E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AD3F0F-7DD7-4E2E-AC86-9F84587D1E2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de-DE"/>
        </a:p>
      </dgm:t>
    </dgm:pt>
    <dgm:pt modelId="{122D77E3-C646-401B-8510-1A6E20F665D4}">
      <dgm:prSet phldrT="[Text]"/>
      <dgm:spPr/>
      <dgm:t>
        <a:bodyPr/>
        <a:lstStyle/>
        <a:p>
          <a:r>
            <a:rPr lang="de-DE"/>
            <a:t>Vorliegen einer Einwilligung des Betroffenen</a:t>
          </a:r>
        </a:p>
      </dgm:t>
    </dgm:pt>
    <dgm:pt modelId="{B10E4D2E-8CDC-432B-8F39-0709CD045D19}" type="parTrans" cxnId="{6F8F6A86-67E5-4C7A-86CA-386C304079C2}">
      <dgm:prSet/>
      <dgm:spPr/>
      <dgm:t>
        <a:bodyPr/>
        <a:lstStyle/>
        <a:p>
          <a:endParaRPr lang="de-DE" sz="1200"/>
        </a:p>
      </dgm:t>
    </dgm:pt>
    <dgm:pt modelId="{0AB6FC53-7570-4B3C-86AC-D10DF63B5E76}" type="sibTrans" cxnId="{6F8F6A86-67E5-4C7A-86CA-386C304079C2}">
      <dgm:prSet/>
      <dgm:spPr/>
      <dgm:t>
        <a:bodyPr/>
        <a:lstStyle/>
        <a:p>
          <a:endParaRPr lang="de-DE"/>
        </a:p>
      </dgm:t>
    </dgm:pt>
    <dgm:pt modelId="{F964E88A-8839-4341-834A-10E96A1C98F7}">
      <dgm:prSet phldrT="[Text]"/>
      <dgm:spPr/>
      <dgm:t>
        <a:bodyPr/>
        <a:lstStyle/>
        <a:p>
          <a:r>
            <a:rPr lang="de-DE"/>
            <a:t>Erforderlichkeit für die Vertragserfüllung</a:t>
          </a:r>
        </a:p>
      </dgm:t>
    </dgm:pt>
    <dgm:pt modelId="{BCBAB5F7-8D12-4055-B337-246DFD53D496}" type="parTrans" cxnId="{F8A0229F-5DE6-4862-9281-B0B8BD54AC21}">
      <dgm:prSet/>
      <dgm:spPr/>
      <dgm:t>
        <a:bodyPr/>
        <a:lstStyle/>
        <a:p>
          <a:endParaRPr lang="de-DE" sz="1200"/>
        </a:p>
      </dgm:t>
    </dgm:pt>
    <dgm:pt modelId="{71FD0FEB-D31A-4F8B-BD8C-CFAD31A7C3FE}" type="sibTrans" cxnId="{F8A0229F-5DE6-4862-9281-B0B8BD54AC21}">
      <dgm:prSet/>
      <dgm:spPr/>
      <dgm:t>
        <a:bodyPr/>
        <a:lstStyle/>
        <a:p>
          <a:endParaRPr lang="de-DE"/>
        </a:p>
      </dgm:t>
    </dgm:pt>
    <dgm:pt modelId="{EF24577E-03F5-4F5D-993F-88554BAD520B}">
      <dgm:prSet phldrT="[Text]"/>
      <dgm:spPr/>
      <dgm:t>
        <a:bodyPr/>
        <a:lstStyle/>
        <a:p>
          <a:r>
            <a:rPr lang="de-DE"/>
            <a:t>Erfüllung rechtlicher Pflichten</a:t>
          </a:r>
        </a:p>
      </dgm:t>
    </dgm:pt>
    <dgm:pt modelId="{2B60104D-C2ED-4E7D-A66F-1B53675BD3DA}" type="parTrans" cxnId="{56C70802-6096-49C1-80A9-283B4E060B59}">
      <dgm:prSet/>
      <dgm:spPr/>
      <dgm:t>
        <a:bodyPr/>
        <a:lstStyle/>
        <a:p>
          <a:endParaRPr lang="de-DE" sz="1200"/>
        </a:p>
      </dgm:t>
    </dgm:pt>
    <dgm:pt modelId="{BCDCAF11-F1F5-4F33-A3B6-AC230BFDF691}" type="sibTrans" cxnId="{56C70802-6096-49C1-80A9-283B4E060B59}">
      <dgm:prSet/>
      <dgm:spPr/>
      <dgm:t>
        <a:bodyPr/>
        <a:lstStyle/>
        <a:p>
          <a:endParaRPr lang="de-DE"/>
        </a:p>
      </dgm:t>
    </dgm:pt>
    <dgm:pt modelId="{E7F176A5-8E2B-4F1C-A01F-D993A1E15AC4}">
      <dgm:prSet/>
      <dgm:spPr/>
      <dgm:t>
        <a:bodyPr/>
        <a:lstStyle/>
        <a:p>
          <a:r>
            <a:rPr lang="de-DE"/>
            <a:t>Berechtigtes Interesse des Verantwortlichen</a:t>
          </a:r>
        </a:p>
      </dgm:t>
    </dgm:pt>
    <dgm:pt modelId="{77C5E7F0-2CD2-414A-AB0D-F51E6513E142}" type="sibTrans" cxnId="{13D0614B-D99C-4C07-94B4-12C98575B3F4}">
      <dgm:prSet/>
      <dgm:spPr/>
      <dgm:t>
        <a:bodyPr/>
        <a:lstStyle/>
        <a:p>
          <a:endParaRPr lang="de-DE"/>
        </a:p>
      </dgm:t>
    </dgm:pt>
    <dgm:pt modelId="{FBE0C16B-B8AB-4955-BD59-E2AC5D358F52}" type="parTrans" cxnId="{13D0614B-D99C-4C07-94B4-12C98575B3F4}">
      <dgm:prSet/>
      <dgm:spPr/>
      <dgm:t>
        <a:bodyPr/>
        <a:lstStyle/>
        <a:p>
          <a:endParaRPr lang="de-DE" sz="1200"/>
        </a:p>
      </dgm:t>
    </dgm:pt>
    <dgm:pt modelId="{9A2AE8DB-7A30-4E5A-BAAC-60FAD3B327B9}" type="pres">
      <dgm:prSet presAssocID="{C9AD3F0F-7DD7-4E2E-AC86-9F84587D1E2F}" presName="outerComposite" presStyleCnt="0">
        <dgm:presLayoutVars>
          <dgm:chMax val="5"/>
          <dgm:dir/>
          <dgm:resizeHandles val="exact"/>
        </dgm:presLayoutVars>
      </dgm:prSet>
      <dgm:spPr/>
    </dgm:pt>
    <dgm:pt modelId="{07FDBECD-09F5-4ECD-BCF3-A84FCF70564F}" type="pres">
      <dgm:prSet presAssocID="{C9AD3F0F-7DD7-4E2E-AC86-9F84587D1E2F}" presName="dummyMaxCanvas" presStyleCnt="0">
        <dgm:presLayoutVars/>
      </dgm:prSet>
      <dgm:spPr/>
    </dgm:pt>
    <dgm:pt modelId="{B8DD91DE-393C-431F-979F-79166986925E}" type="pres">
      <dgm:prSet presAssocID="{C9AD3F0F-7DD7-4E2E-AC86-9F84587D1E2F}" presName="FourNodes_1" presStyleLbl="node1" presStyleIdx="0" presStyleCnt="4">
        <dgm:presLayoutVars>
          <dgm:bulletEnabled val="1"/>
        </dgm:presLayoutVars>
      </dgm:prSet>
      <dgm:spPr/>
    </dgm:pt>
    <dgm:pt modelId="{F5651ADC-ABE3-452F-AA4D-F741D33D404D}" type="pres">
      <dgm:prSet presAssocID="{C9AD3F0F-7DD7-4E2E-AC86-9F84587D1E2F}" presName="FourNodes_2" presStyleLbl="node1" presStyleIdx="1" presStyleCnt="4">
        <dgm:presLayoutVars>
          <dgm:bulletEnabled val="1"/>
        </dgm:presLayoutVars>
      </dgm:prSet>
      <dgm:spPr/>
    </dgm:pt>
    <dgm:pt modelId="{01ADF29E-BA1A-4C22-883A-F1F2DA88EFD0}" type="pres">
      <dgm:prSet presAssocID="{C9AD3F0F-7DD7-4E2E-AC86-9F84587D1E2F}" presName="FourNodes_3" presStyleLbl="node1" presStyleIdx="2" presStyleCnt="4">
        <dgm:presLayoutVars>
          <dgm:bulletEnabled val="1"/>
        </dgm:presLayoutVars>
      </dgm:prSet>
      <dgm:spPr/>
    </dgm:pt>
    <dgm:pt modelId="{81789551-3E24-4684-AD79-48F0ED00B833}" type="pres">
      <dgm:prSet presAssocID="{C9AD3F0F-7DD7-4E2E-AC86-9F84587D1E2F}" presName="FourNodes_4" presStyleLbl="node1" presStyleIdx="3" presStyleCnt="4">
        <dgm:presLayoutVars>
          <dgm:bulletEnabled val="1"/>
        </dgm:presLayoutVars>
      </dgm:prSet>
      <dgm:spPr/>
    </dgm:pt>
    <dgm:pt modelId="{CFD31ABB-6AD7-47F2-AC29-7FE1A282F53F}" type="pres">
      <dgm:prSet presAssocID="{C9AD3F0F-7DD7-4E2E-AC86-9F84587D1E2F}" presName="FourConn_1-2" presStyleLbl="fgAccFollowNode1" presStyleIdx="0" presStyleCnt="3">
        <dgm:presLayoutVars>
          <dgm:bulletEnabled val="1"/>
        </dgm:presLayoutVars>
      </dgm:prSet>
      <dgm:spPr/>
    </dgm:pt>
    <dgm:pt modelId="{A82B1BAF-4D03-46D2-AC48-A986C06AEFCA}" type="pres">
      <dgm:prSet presAssocID="{C9AD3F0F-7DD7-4E2E-AC86-9F84587D1E2F}" presName="FourConn_2-3" presStyleLbl="fgAccFollowNode1" presStyleIdx="1" presStyleCnt="3">
        <dgm:presLayoutVars>
          <dgm:bulletEnabled val="1"/>
        </dgm:presLayoutVars>
      </dgm:prSet>
      <dgm:spPr/>
    </dgm:pt>
    <dgm:pt modelId="{5F00EDAB-9EB6-4C25-9468-CF9BBDF2AA38}" type="pres">
      <dgm:prSet presAssocID="{C9AD3F0F-7DD7-4E2E-AC86-9F84587D1E2F}" presName="FourConn_3-4" presStyleLbl="fgAccFollowNode1" presStyleIdx="2" presStyleCnt="3">
        <dgm:presLayoutVars>
          <dgm:bulletEnabled val="1"/>
        </dgm:presLayoutVars>
      </dgm:prSet>
      <dgm:spPr/>
    </dgm:pt>
    <dgm:pt modelId="{A780DB23-8A33-4324-9BC7-95DBDF5A6694}" type="pres">
      <dgm:prSet presAssocID="{C9AD3F0F-7DD7-4E2E-AC86-9F84587D1E2F}" presName="FourNodes_1_text" presStyleLbl="node1" presStyleIdx="3" presStyleCnt="4">
        <dgm:presLayoutVars>
          <dgm:bulletEnabled val="1"/>
        </dgm:presLayoutVars>
      </dgm:prSet>
      <dgm:spPr/>
    </dgm:pt>
    <dgm:pt modelId="{4D1F2535-73FB-41F2-B6EC-1847E3E78B36}" type="pres">
      <dgm:prSet presAssocID="{C9AD3F0F-7DD7-4E2E-AC86-9F84587D1E2F}" presName="FourNodes_2_text" presStyleLbl="node1" presStyleIdx="3" presStyleCnt="4">
        <dgm:presLayoutVars>
          <dgm:bulletEnabled val="1"/>
        </dgm:presLayoutVars>
      </dgm:prSet>
      <dgm:spPr/>
    </dgm:pt>
    <dgm:pt modelId="{3B90497A-A72E-4BE2-8426-2969FFA3F7BC}" type="pres">
      <dgm:prSet presAssocID="{C9AD3F0F-7DD7-4E2E-AC86-9F84587D1E2F}" presName="FourNodes_3_text" presStyleLbl="node1" presStyleIdx="3" presStyleCnt="4">
        <dgm:presLayoutVars>
          <dgm:bulletEnabled val="1"/>
        </dgm:presLayoutVars>
      </dgm:prSet>
      <dgm:spPr/>
    </dgm:pt>
    <dgm:pt modelId="{C7193A69-8316-4D43-AF44-681D87FF0AE6}" type="pres">
      <dgm:prSet presAssocID="{C9AD3F0F-7DD7-4E2E-AC86-9F84587D1E2F}" presName="FourNodes_4_text" presStyleLbl="node1" presStyleIdx="3" presStyleCnt="4">
        <dgm:presLayoutVars>
          <dgm:bulletEnabled val="1"/>
        </dgm:presLayoutVars>
      </dgm:prSet>
      <dgm:spPr/>
    </dgm:pt>
  </dgm:ptLst>
  <dgm:cxnLst>
    <dgm:cxn modelId="{56C70802-6096-49C1-80A9-283B4E060B59}" srcId="{C9AD3F0F-7DD7-4E2E-AC86-9F84587D1E2F}" destId="{EF24577E-03F5-4F5D-993F-88554BAD520B}" srcOrd="2" destOrd="0" parTransId="{2B60104D-C2ED-4E7D-A66F-1B53675BD3DA}" sibTransId="{BCDCAF11-F1F5-4F33-A3B6-AC230BFDF691}"/>
    <dgm:cxn modelId="{C6580521-FA21-479D-A3A2-3763CAACDF7D}" type="presOf" srcId="{EF24577E-03F5-4F5D-993F-88554BAD520B}" destId="{3B90497A-A72E-4BE2-8426-2969FFA3F7BC}" srcOrd="1" destOrd="0" presId="urn:microsoft.com/office/officeart/2005/8/layout/vProcess5"/>
    <dgm:cxn modelId="{48FDCA21-4EFF-4714-8CFB-A45FF66A6110}" type="presOf" srcId="{EF24577E-03F5-4F5D-993F-88554BAD520B}" destId="{01ADF29E-BA1A-4C22-883A-F1F2DA88EFD0}" srcOrd="0" destOrd="0" presId="urn:microsoft.com/office/officeart/2005/8/layout/vProcess5"/>
    <dgm:cxn modelId="{7CE82C23-E15E-4C36-B62A-97E4E09F7330}" type="presOf" srcId="{0AB6FC53-7570-4B3C-86AC-D10DF63B5E76}" destId="{CFD31ABB-6AD7-47F2-AC29-7FE1A282F53F}" srcOrd="0" destOrd="0" presId="urn:microsoft.com/office/officeart/2005/8/layout/vProcess5"/>
    <dgm:cxn modelId="{D958BA25-FE5B-425A-9745-E7B2DF223811}" type="presOf" srcId="{71FD0FEB-D31A-4F8B-BD8C-CFAD31A7C3FE}" destId="{A82B1BAF-4D03-46D2-AC48-A986C06AEFCA}" srcOrd="0" destOrd="0" presId="urn:microsoft.com/office/officeart/2005/8/layout/vProcess5"/>
    <dgm:cxn modelId="{DF46942B-9BA0-4346-9FDA-3FD0C2ED728F}" type="presOf" srcId="{122D77E3-C646-401B-8510-1A6E20F665D4}" destId="{A780DB23-8A33-4324-9BC7-95DBDF5A6694}" srcOrd="1" destOrd="0" presId="urn:microsoft.com/office/officeart/2005/8/layout/vProcess5"/>
    <dgm:cxn modelId="{998F125E-DAA7-4006-88CF-651B7C50F9D1}" type="presOf" srcId="{F964E88A-8839-4341-834A-10E96A1C98F7}" destId="{F5651ADC-ABE3-452F-AA4D-F741D33D404D}" srcOrd="0" destOrd="0" presId="urn:microsoft.com/office/officeart/2005/8/layout/vProcess5"/>
    <dgm:cxn modelId="{FD1B1A62-EE6C-4FD0-93DC-088FA943181A}" type="presOf" srcId="{F964E88A-8839-4341-834A-10E96A1C98F7}" destId="{4D1F2535-73FB-41F2-B6EC-1847E3E78B36}" srcOrd="1" destOrd="0" presId="urn:microsoft.com/office/officeart/2005/8/layout/vProcess5"/>
    <dgm:cxn modelId="{FB26A462-A880-4277-9E96-9404050E1E14}" type="presOf" srcId="{BCDCAF11-F1F5-4F33-A3B6-AC230BFDF691}" destId="{5F00EDAB-9EB6-4C25-9468-CF9BBDF2AA38}" srcOrd="0" destOrd="0" presId="urn:microsoft.com/office/officeart/2005/8/layout/vProcess5"/>
    <dgm:cxn modelId="{74B16B65-7BD4-417E-BE90-4947CE79F96D}" type="presOf" srcId="{C9AD3F0F-7DD7-4E2E-AC86-9F84587D1E2F}" destId="{9A2AE8DB-7A30-4E5A-BAAC-60FAD3B327B9}" srcOrd="0" destOrd="0" presId="urn:microsoft.com/office/officeart/2005/8/layout/vProcess5"/>
    <dgm:cxn modelId="{ACD22C66-7246-4FD3-9279-83020CF0FB73}" type="presOf" srcId="{122D77E3-C646-401B-8510-1A6E20F665D4}" destId="{B8DD91DE-393C-431F-979F-79166986925E}" srcOrd="0" destOrd="0" presId="urn:microsoft.com/office/officeart/2005/8/layout/vProcess5"/>
    <dgm:cxn modelId="{13D0614B-D99C-4C07-94B4-12C98575B3F4}" srcId="{C9AD3F0F-7DD7-4E2E-AC86-9F84587D1E2F}" destId="{E7F176A5-8E2B-4F1C-A01F-D993A1E15AC4}" srcOrd="3" destOrd="0" parTransId="{FBE0C16B-B8AB-4955-BD59-E2AC5D358F52}" sibTransId="{77C5E7F0-2CD2-414A-AB0D-F51E6513E142}"/>
    <dgm:cxn modelId="{6F8F6A86-67E5-4C7A-86CA-386C304079C2}" srcId="{C9AD3F0F-7DD7-4E2E-AC86-9F84587D1E2F}" destId="{122D77E3-C646-401B-8510-1A6E20F665D4}" srcOrd="0" destOrd="0" parTransId="{B10E4D2E-8CDC-432B-8F39-0709CD045D19}" sibTransId="{0AB6FC53-7570-4B3C-86AC-D10DF63B5E76}"/>
    <dgm:cxn modelId="{2A574387-ECD2-4958-B348-695D5193D873}" type="presOf" srcId="{E7F176A5-8E2B-4F1C-A01F-D993A1E15AC4}" destId="{81789551-3E24-4684-AD79-48F0ED00B833}" srcOrd="0" destOrd="0" presId="urn:microsoft.com/office/officeart/2005/8/layout/vProcess5"/>
    <dgm:cxn modelId="{F8A0229F-5DE6-4862-9281-B0B8BD54AC21}" srcId="{C9AD3F0F-7DD7-4E2E-AC86-9F84587D1E2F}" destId="{F964E88A-8839-4341-834A-10E96A1C98F7}" srcOrd="1" destOrd="0" parTransId="{BCBAB5F7-8D12-4055-B337-246DFD53D496}" sibTransId="{71FD0FEB-D31A-4F8B-BD8C-CFAD31A7C3FE}"/>
    <dgm:cxn modelId="{BA919EEC-71E2-4C2A-850E-CABB959C56B1}" type="presOf" srcId="{E7F176A5-8E2B-4F1C-A01F-D993A1E15AC4}" destId="{C7193A69-8316-4D43-AF44-681D87FF0AE6}" srcOrd="1" destOrd="0" presId="urn:microsoft.com/office/officeart/2005/8/layout/vProcess5"/>
    <dgm:cxn modelId="{DE8C3726-727C-4DAE-AB56-48C1CD3A234F}" type="presParOf" srcId="{9A2AE8DB-7A30-4E5A-BAAC-60FAD3B327B9}" destId="{07FDBECD-09F5-4ECD-BCF3-A84FCF70564F}" srcOrd="0" destOrd="0" presId="urn:microsoft.com/office/officeart/2005/8/layout/vProcess5"/>
    <dgm:cxn modelId="{08D53E6B-CFB4-4C15-85C4-5616CF60F1E2}" type="presParOf" srcId="{9A2AE8DB-7A30-4E5A-BAAC-60FAD3B327B9}" destId="{B8DD91DE-393C-431F-979F-79166986925E}" srcOrd="1" destOrd="0" presId="urn:microsoft.com/office/officeart/2005/8/layout/vProcess5"/>
    <dgm:cxn modelId="{DB1D2019-2A2C-4703-8AA7-4A9958D5E2E9}" type="presParOf" srcId="{9A2AE8DB-7A30-4E5A-BAAC-60FAD3B327B9}" destId="{F5651ADC-ABE3-452F-AA4D-F741D33D404D}" srcOrd="2" destOrd="0" presId="urn:microsoft.com/office/officeart/2005/8/layout/vProcess5"/>
    <dgm:cxn modelId="{5FBE08B7-1D42-45AF-B2CE-A1A443DB9D04}" type="presParOf" srcId="{9A2AE8DB-7A30-4E5A-BAAC-60FAD3B327B9}" destId="{01ADF29E-BA1A-4C22-883A-F1F2DA88EFD0}" srcOrd="3" destOrd="0" presId="urn:microsoft.com/office/officeart/2005/8/layout/vProcess5"/>
    <dgm:cxn modelId="{9DA0BD9D-C5C5-472D-82AB-1079164A43CC}" type="presParOf" srcId="{9A2AE8DB-7A30-4E5A-BAAC-60FAD3B327B9}" destId="{81789551-3E24-4684-AD79-48F0ED00B833}" srcOrd="4" destOrd="0" presId="urn:microsoft.com/office/officeart/2005/8/layout/vProcess5"/>
    <dgm:cxn modelId="{62A1BF97-953A-4F43-83CB-6458C6FB1E3F}" type="presParOf" srcId="{9A2AE8DB-7A30-4E5A-BAAC-60FAD3B327B9}" destId="{CFD31ABB-6AD7-47F2-AC29-7FE1A282F53F}" srcOrd="5" destOrd="0" presId="urn:microsoft.com/office/officeart/2005/8/layout/vProcess5"/>
    <dgm:cxn modelId="{8DC7D15A-1983-4494-906F-C613FFB50F88}" type="presParOf" srcId="{9A2AE8DB-7A30-4E5A-BAAC-60FAD3B327B9}" destId="{A82B1BAF-4D03-46D2-AC48-A986C06AEFCA}" srcOrd="6" destOrd="0" presId="urn:microsoft.com/office/officeart/2005/8/layout/vProcess5"/>
    <dgm:cxn modelId="{9F2863D5-B11D-4351-8075-10381E791076}" type="presParOf" srcId="{9A2AE8DB-7A30-4E5A-BAAC-60FAD3B327B9}" destId="{5F00EDAB-9EB6-4C25-9468-CF9BBDF2AA38}" srcOrd="7" destOrd="0" presId="urn:microsoft.com/office/officeart/2005/8/layout/vProcess5"/>
    <dgm:cxn modelId="{A2CD00BE-778D-4EB2-A5C1-80E53781F934}" type="presParOf" srcId="{9A2AE8DB-7A30-4E5A-BAAC-60FAD3B327B9}" destId="{A780DB23-8A33-4324-9BC7-95DBDF5A6694}" srcOrd="8" destOrd="0" presId="urn:microsoft.com/office/officeart/2005/8/layout/vProcess5"/>
    <dgm:cxn modelId="{4CAC0643-1333-479F-B198-AB91F0ACD77E}" type="presParOf" srcId="{9A2AE8DB-7A30-4E5A-BAAC-60FAD3B327B9}" destId="{4D1F2535-73FB-41F2-B6EC-1847E3E78B36}" srcOrd="9" destOrd="0" presId="urn:microsoft.com/office/officeart/2005/8/layout/vProcess5"/>
    <dgm:cxn modelId="{C39DB6D5-9082-4898-BCE2-0EA8BF9EA85A}" type="presParOf" srcId="{9A2AE8DB-7A30-4E5A-BAAC-60FAD3B327B9}" destId="{3B90497A-A72E-4BE2-8426-2969FFA3F7BC}" srcOrd="10" destOrd="0" presId="urn:microsoft.com/office/officeart/2005/8/layout/vProcess5"/>
    <dgm:cxn modelId="{C62CD233-4C62-4CDD-85BD-D7427141C9EA}" type="presParOf" srcId="{9A2AE8DB-7A30-4E5A-BAAC-60FAD3B327B9}" destId="{C7193A69-8316-4D43-AF44-681D87FF0AE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9C5B5-59ED-4B91-AD3E-E4229076FA28}">
      <dsp:nvSpPr>
        <dsp:cNvPr id="0" name=""/>
        <dsp:cNvSpPr/>
      </dsp:nvSpPr>
      <dsp:spPr>
        <a:xfrm>
          <a:off x="52258" y="334788"/>
          <a:ext cx="2853761" cy="1657363"/>
        </a:xfrm>
        <a:prstGeom prst="roundRect">
          <a:avLst>
            <a:gd name="adj" fmla="val 10000"/>
          </a:avLst>
        </a:prstGeom>
        <a:solidFill>
          <a:schemeClr val="bg1">
            <a:lumMod val="65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343A7-C2A4-4F71-8FAA-4AEA8157D3CD}">
      <dsp:nvSpPr>
        <dsp:cNvPr id="0" name=""/>
        <dsp:cNvSpPr/>
      </dsp:nvSpPr>
      <dsp:spPr>
        <a:xfrm>
          <a:off x="242348" y="515375"/>
          <a:ext cx="2853761" cy="1657363"/>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kern="1200" dirty="0">
              <a:latin typeface="Arial" panose="020B0604020202020204" pitchFamily="34" charset="0"/>
              <a:cs typeface="Arial" panose="020B0604020202020204" pitchFamily="34" charset="0"/>
            </a:rPr>
            <a:t>Der </a:t>
          </a:r>
          <a:r>
            <a:rPr lang="en-US" sz="1500" b="0" kern="1200" dirty="0" err="1">
              <a:latin typeface="Arial" panose="020B0604020202020204" pitchFamily="34" charset="0"/>
              <a:cs typeface="Arial" panose="020B0604020202020204" pitchFamily="34" charset="0"/>
            </a:rPr>
            <a:t>Umgang</a:t>
          </a:r>
          <a:r>
            <a:rPr lang="en-US" sz="1500" b="0" kern="1200" dirty="0">
              <a:latin typeface="Arial" panose="020B0604020202020204" pitchFamily="34" charset="0"/>
              <a:cs typeface="Arial" panose="020B0604020202020204" pitchFamily="34" charset="0"/>
            </a:rPr>
            <a:t> </a:t>
          </a:r>
          <a:r>
            <a:rPr lang="en-US" sz="1500" b="0" kern="1200" dirty="0" err="1">
              <a:latin typeface="Arial" panose="020B0604020202020204" pitchFamily="34" charset="0"/>
              <a:cs typeface="Arial" panose="020B0604020202020204" pitchFamily="34" charset="0"/>
            </a:rPr>
            <a:t>mit</a:t>
          </a:r>
          <a:r>
            <a:rPr lang="en-US" sz="1500" b="0" kern="1200" dirty="0">
              <a:latin typeface="Arial" panose="020B0604020202020204" pitchFamily="34" charset="0"/>
              <a:cs typeface="Arial" panose="020B0604020202020204" pitchFamily="34" charset="0"/>
            </a:rPr>
            <a:t> </a:t>
          </a:r>
          <a:r>
            <a:rPr lang="en-US" sz="1500" b="0" kern="1200" dirty="0" err="1">
              <a:latin typeface="Arial" panose="020B0604020202020204" pitchFamily="34" charset="0"/>
              <a:cs typeface="Arial" panose="020B0604020202020204" pitchFamily="34" charset="0"/>
            </a:rPr>
            <a:t>personenbezogenen</a:t>
          </a:r>
          <a:r>
            <a:rPr lang="en-US" sz="1500" b="0" kern="1200" dirty="0">
              <a:latin typeface="Arial" panose="020B0604020202020204" pitchFamily="34" charset="0"/>
              <a:cs typeface="Arial" panose="020B0604020202020204" pitchFamily="34" charset="0"/>
            </a:rPr>
            <a:t> </a:t>
          </a:r>
          <a:r>
            <a:rPr lang="en-US" sz="1500" b="0" kern="1200" dirty="0" err="1">
              <a:latin typeface="Arial" panose="020B0604020202020204" pitchFamily="34" charset="0"/>
              <a:cs typeface="Arial" panose="020B0604020202020204" pitchFamily="34" charset="0"/>
            </a:rPr>
            <a:t>Daten</a:t>
          </a:r>
          <a:r>
            <a:rPr lang="en-US" sz="1500" b="0" kern="1200" dirty="0">
              <a:latin typeface="Arial" panose="020B0604020202020204" pitchFamily="34" charset="0"/>
              <a:cs typeface="Arial" panose="020B0604020202020204" pitchFamily="34" charset="0"/>
            </a:rPr>
            <a:t> </a:t>
          </a:r>
          <a:r>
            <a:rPr lang="en-US" sz="1500" b="0" kern="1200" dirty="0" err="1">
              <a:latin typeface="Arial" panose="020B0604020202020204" pitchFamily="34" charset="0"/>
              <a:cs typeface="Arial" panose="020B0604020202020204" pitchFamily="34" charset="0"/>
            </a:rPr>
            <a:t>bleibt</a:t>
          </a:r>
          <a:r>
            <a:rPr lang="en-US" sz="1500" b="0" kern="1200" dirty="0">
              <a:latin typeface="Arial" panose="020B0604020202020204" pitchFamily="34" charset="0"/>
              <a:cs typeface="Arial" panose="020B0604020202020204" pitchFamily="34" charset="0"/>
            </a:rPr>
            <a:t> </a:t>
          </a:r>
          <a:r>
            <a:rPr lang="en-US" sz="1500" b="0" kern="1200" dirty="0" err="1">
              <a:latin typeface="Arial" panose="020B0604020202020204" pitchFamily="34" charset="0"/>
              <a:cs typeface="Arial" panose="020B0604020202020204" pitchFamily="34" charset="0"/>
            </a:rPr>
            <a:t>grundsätzlich</a:t>
          </a:r>
          <a:r>
            <a:rPr lang="en-US" sz="1500" b="0" kern="1200" dirty="0">
              <a:latin typeface="Arial" panose="020B0604020202020204" pitchFamily="34" charset="0"/>
              <a:cs typeface="Arial" panose="020B0604020202020204" pitchFamily="34" charset="0"/>
            </a:rPr>
            <a:t> verboten, </a:t>
          </a:r>
          <a:r>
            <a:rPr lang="en-US" sz="1500" b="0" kern="1200" dirty="0" err="1">
              <a:latin typeface="Arial" panose="020B0604020202020204" pitchFamily="34" charset="0"/>
              <a:cs typeface="Arial" panose="020B0604020202020204" pitchFamily="34" charset="0"/>
            </a:rPr>
            <a:t>sofern</a:t>
          </a:r>
          <a:r>
            <a:rPr lang="en-US" sz="1500" b="0" kern="1200" dirty="0">
              <a:latin typeface="Arial" panose="020B0604020202020204" pitchFamily="34" charset="0"/>
              <a:cs typeface="Arial" panose="020B0604020202020204" pitchFamily="34" charset="0"/>
            </a:rPr>
            <a:t> er </a:t>
          </a:r>
          <a:r>
            <a:rPr lang="en-US" sz="1500" b="0" kern="1200" dirty="0" err="1">
              <a:latin typeface="Arial" panose="020B0604020202020204" pitchFamily="34" charset="0"/>
              <a:cs typeface="Arial" panose="020B0604020202020204" pitchFamily="34" charset="0"/>
            </a:rPr>
            <a:t>nicht</a:t>
          </a:r>
          <a:r>
            <a:rPr lang="en-US" sz="1500" b="0" kern="1200" dirty="0">
              <a:latin typeface="Arial" panose="020B0604020202020204" pitchFamily="34" charset="0"/>
              <a:cs typeface="Arial" panose="020B0604020202020204" pitchFamily="34" charset="0"/>
            </a:rPr>
            <a:t> </a:t>
          </a:r>
          <a:r>
            <a:rPr lang="en-US" sz="1500" b="0" kern="1200" dirty="0" err="1">
              <a:latin typeface="Arial" panose="020B0604020202020204" pitchFamily="34" charset="0"/>
              <a:cs typeface="Arial" panose="020B0604020202020204" pitchFamily="34" charset="0"/>
            </a:rPr>
            <a:t>durch</a:t>
          </a:r>
          <a:r>
            <a:rPr lang="en-US" sz="1500" b="0" kern="1200" dirty="0">
              <a:latin typeface="Arial" panose="020B0604020202020204" pitchFamily="34" charset="0"/>
              <a:cs typeface="Arial" panose="020B0604020202020204" pitchFamily="34" charset="0"/>
            </a:rPr>
            <a:t> </a:t>
          </a:r>
          <a:r>
            <a:rPr lang="en-US" sz="1500" b="0" kern="1200" dirty="0" err="1">
              <a:latin typeface="Arial" panose="020B0604020202020204" pitchFamily="34" charset="0"/>
              <a:cs typeface="Arial" panose="020B0604020202020204" pitchFamily="34" charset="0"/>
            </a:rPr>
            <a:t>einen</a:t>
          </a:r>
          <a:r>
            <a:rPr lang="en-US" sz="1500" b="0" kern="1200" dirty="0">
              <a:latin typeface="Arial" panose="020B0604020202020204" pitchFamily="34" charset="0"/>
              <a:cs typeface="Arial" panose="020B0604020202020204" pitchFamily="34" charset="0"/>
            </a:rPr>
            <a:t> </a:t>
          </a:r>
          <a:r>
            <a:rPr lang="en-US" sz="1500" b="0" kern="1200" dirty="0" err="1">
              <a:latin typeface="Arial" panose="020B0604020202020204" pitchFamily="34" charset="0"/>
              <a:cs typeface="Arial" panose="020B0604020202020204" pitchFamily="34" charset="0"/>
            </a:rPr>
            <a:t>Erlaubnistatbestand</a:t>
          </a:r>
          <a:r>
            <a:rPr lang="en-US" sz="1500" b="0" kern="1200" dirty="0">
              <a:latin typeface="Arial" panose="020B0604020202020204" pitchFamily="34" charset="0"/>
              <a:cs typeface="Arial" panose="020B0604020202020204" pitchFamily="34" charset="0"/>
            </a:rPr>
            <a:t> </a:t>
          </a:r>
          <a:r>
            <a:rPr lang="en-US" sz="1500" b="0" kern="1200" dirty="0" err="1">
              <a:latin typeface="Arial" panose="020B0604020202020204" pitchFamily="34" charset="0"/>
              <a:cs typeface="Arial" panose="020B0604020202020204" pitchFamily="34" charset="0"/>
            </a:rPr>
            <a:t>einer</a:t>
          </a:r>
          <a:r>
            <a:rPr lang="en-US" sz="1500" b="0" kern="1200" dirty="0">
              <a:latin typeface="Arial" panose="020B0604020202020204" pitchFamily="34" charset="0"/>
              <a:cs typeface="Arial" panose="020B0604020202020204" pitchFamily="34" charset="0"/>
            </a:rPr>
            <a:t> </a:t>
          </a:r>
          <a:r>
            <a:rPr lang="en-US" sz="1500" b="0" kern="1200" dirty="0" err="1">
              <a:latin typeface="Arial" panose="020B0604020202020204" pitchFamily="34" charset="0"/>
              <a:cs typeface="Arial" panose="020B0604020202020204" pitchFamily="34" charset="0"/>
            </a:rPr>
            <a:t>Rechtsvorschrift</a:t>
          </a:r>
          <a:r>
            <a:rPr lang="en-US" sz="1500" b="0" kern="1200" dirty="0">
              <a:latin typeface="Arial" panose="020B0604020202020204" pitchFamily="34" charset="0"/>
              <a:cs typeface="Arial" panose="020B0604020202020204" pitchFamily="34" charset="0"/>
            </a:rPr>
            <a:t> </a:t>
          </a:r>
          <a:r>
            <a:rPr lang="en-US" sz="1500" b="0" kern="1200" dirty="0" err="1">
              <a:latin typeface="Arial" panose="020B0604020202020204" pitchFamily="34" charset="0"/>
              <a:cs typeface="Arial" panose="020B0604020202020204" pitchFamily="34" charset="0"/>
            </a:rPr>
            <a:t>erlaubt</a:t>
          </a:r>
          <a:r>
            <a:rPr lang="en-US" sz="1500" b="0" kern="1200" dirty="0">
              <a:latin typeface="Arial" panose="020B0604020202020204" pitchFamily="34" charset="0"/>
              <a:cs typeface="Arial" panose="020B0604020202020204" pitchFamily="34" charset="0"/>
            </a:rPr>
            <a:t> </a:t>
          </a:r>
          <a:r>
            <a:rPr lang="en-US" sz="1500" b="0" kern="1200" dirty="0" err="1">
              <a:latin typeface="Arial" panose="020B0604020202020204" pitchFamily="34" charset="0"/>
              <a:cs typeface="Arial" panose="020B0604020202020204" pitchFamily="34" charset="0"/>
            </a:rPr>
            <a:t>ist</a:t>
          </a:r>
          <a:r>
            <a:rPr lang="en-US" sz="1500" b="0" kern="1200" dirty="0">
              <a:latin typeface="Arial" panose="020B0604020202020204" pitchFamily="34" charset="0"/>
              <a:cs typeface="Arial" panose="020B0604020202020204" pitchFamily="34" charset="0"/>
            </a:rPr>
            <a:t>. </a:t>
          </a:r>
        </a:p>
      </dsp:txBody>
      <dsp:txXfrm>
        <a:off x="290891" y="563918"/>
        <a:ext cx="2756675" cy="1560277"/>
      </dsp:txXfrm>
    </dsp:sp>
    <dsp:sp modelId="{22C5DE83-EF8F-4B7A-A78C-B6A4FCFE9233}">
      <dsp:nvSpPr>
        <dsp:cNvPr id="0" name=""/>
        <dsp:cNvSpPr/>
      </dsp:nvSpPr>
      <dsp:spPr>
        <a:xfrm>
          <a:off x="3238478" y="1085980"/>
          <a:ext cx="2560749" cy="161401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F8B1B-34FC-4264-91EE-5E36FB92AD67}">
      <dsp:nvSpPr>
        <dsp:cNvPr id="0" name=""/>
        <dsp:cNvSpPr/>
      </dsp:nvSpPr>
      <dsp:spPr>
        <a:xfrm>
          <a:off x="3428569" y="1266566"/>
          <a:ext cx="2560749" cy="1614017"/>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latin typeface="Arial" panose="020B0604020202020204" pitchFamily="34" charset="0"/>
              <a:cs typeface="Arial" panose="020B0604020202020204" pitchFamily="34" charset="0"/>
            </a:rPr>
            <a:t>Ein </a:t>
          </a:r>
          <a:r>
            <a:rPr lang="en-US" sz="1500" b="0" kern="1200" dirty="0" err="1">
              <a:latin typeface="Arial" panose="020B0604020202020204" pitchFamily="34" charset="0"/>
              <a:cs typeface="Arial" panose="020B0604020202020204" pitchFamily="34" charset="0"/>
            </a:rPr>
            <a:t>Verbot</a:t>
          </a:r>
          <a:r>
            <a:rPr lang="en-US" sz="1500" b="0" kern="1200" dirty="0">
              <a:latin typeface="Arial" panose="020B0604020202020204" pitchFamily="34" charset="0"/>
              <a:cs typeface="Arial" panose="020B0604020202020204" pitchFamily="34" charset="0"/>
            </a:rPr>
            <a:t> </a:t>
          </a:r>
          <a:r>
            <a:rPr lang="en-US" sz="1500" b="0" kern="1200" dirty="0" err="1">
              <a:latin typeface="Arial" panose="020B0604020202020204" pitchFamily="34" charset="0"/>
              <a:cs typeface="Arial" panose="020B0604020202020204" pitchFamily="34" charset="0"/>
            </a:rPr>
            <a:t>mit</a:t>
          </a:r>
          <a:r>
            <a:rPr lang="en-US" sz="1500" b="0" kern="1200" dirty="0">
              <a:latin typeface="Arial" panose="020B0604020202020204" pitchFamily="34" charset="0"/>
              <a:cs typeface="Arial" panose="020B0604020202020204" pitchFamily="34" charset="0"/>
            </a:rPr>
            <a:t> </a:t>
          </a:r>
          <a:r>
            <a:rPr lang="en-US" sz="1500" b="0" kern="1200" dirty="0" err="1">
              <a:latin typeface="Arial" panose="020B0604020202020204" pitchFamily="34" charset="0"/>
              <a:cs typeface="Arial" panose="020B0604020202020204" pitchFamily="34" charset="0"/>
            </a:rPr>
            <a:t>Erlaubnisvorbehalt</a:t>
          </a:r>
          <a:endParaRPr lang="en-US" sz="1500" b="0" kern="1200" dirty="0">
            <a:latin typeface="Arial" panose="020B0604020202020204" pitchFamily="34" charset="0"/>
            <a:cs typeface="Arial" panose="020B0604020202020204" pitchFamily="34" charset="0"/>
          </a:endParaRPr>
        </a:p>
      </dsp:txBody>
      <dsp:txXfrm>
        <a:off x="3475842" y="1313839"/>
        <a:ext cx="2466203" cy="15194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557FB-8CF2-4196-A5D0-96E690D4348C}">
      <dsp:nvSpPr>
        <dsp:cNvPr id="0" name=""/>
        <dsp:cNvSpPr/>
      </dsp:nvSpPr>
      <dsp:spPr>
        <a:xfrm>
          <a:off x="0" y="7"/>
          <a:ext cx="5120113" cy="2002943"/>
        </a:xfrm>
        <a:prstGeom prst="rect">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l" defTabSz="933450">
            <a:lnSpc>
              <a:spcPct val="90000"/>
            </a:lnSpc>
            <a:spcBef>
              <a:spcPct val="0"/>
            </a:spcBef>
            <a:spcAft>
              <a:spcPct val="35000"/>
            </a:spcAft>
            <a:buNone/>
          </a:pPr>
          <a:r>
            <a:rPr lang="de-DE" sz="2100" kern="1200" dirty="0">
              <a:latin typeface="Arial" panose="020B0604020202020204" pitchFamily="34" charset="0"/>
              <a:cs typeface="Arial" panose="020B0604020202020204" pitchFamily="34" charset="0"/>
            </a:rPr>
            <a:t>Datenminimierung</a:t>
          </a:r>
        </a:p>
        <a:p>
          <a:pPr marL="0" lvl="0" indent="0" algn="l" defTabSz="933450">
            <a:lnSpc>
              <a:spcPct val="90000"/>
            </a:lnSpc>
            <a:spcBef>
              <a:spcPct val="0"/>
            </a:spcBef>
            <a:spcAft>
              <a:spcPct val="35000"/>
            </a:spcAft>
            <a:buNone/>
          </a:pPr>
          <a:r>
            <a:rPr lang="de-DE" sz="2100" kern="1200" dirty="0">
              <a:latin typeface="Arial" panose="020B0604020202020204" pitchFamily="34" charset="0"/>
              <a:cs typeface="Arial" panose="020B0604020202020204" pitchFamily="34" charset="0"/>
            </a:rPr>
            <a:t>Zweckbindung</a:t>
          </a:r>
        </a:p>
        <a:p>
          <a:pPr marL="0" lvl="0" indent="0" algn="l" defTabSz="933450">
            <a:lnSpc>
              <a:spcPct val="90000"/>
            </a:lnSpc>
            <a:spcBef>
              <a:spcPct val="0"/>
            </a:spcBef>
            <a:spcAft>
              <a:spcPct val="35000"/>
            </a:spcAft>
            <a:buNone/>
          </a:pPr>
          <a:r>
            <a:rPr lang="de-DE" sz="2100" kern="1200" dirty="0">
              <a:latin typeface="Arial" panose="020B0604020202020204" pitchFamily="34" charset="0"/>
              <a:cs typeface="Arial" panose="020B0604020202020204" pitchFamily="34" charset="0"/>
            </a:rPr>
            <a:t>Speicherbegrenzung</a:t>
          </a:r>
        </a:p>
        <a:p>
          <a:pPr marL="0" lvl="0" indent="0" algn="l" defTabSz="933450">
            <a:lnSpc>
              <a:spcPct val="90000"/>
            </a:lnSpc>
            <a:spcBef>
              <a:spcPct val="0"/>
            </a:spcBef>
            <a:spcAft>
              <a:spcPct val="35000"/>
            </a:spcAft>
            <a:buNone/>
          </a:pPr>
          <a:r>
            <a:rPr lang="de-DE" sz="2100" kern="1200" dirty="0">
              <a:latin typeface="Arial" panose="020B0604020202020204" pitchFamily="34" charset="0"/>
              <a:cs typeface="Arial" panose="020B0604020202020204" pitchFamily="34" charset="0"/>
            </a:rPr>
            <a:t>Integrität</a:t>
          </a:r>
        </a:p>
        <a:p>
          <a:pPr marL="0" lvl="0" indent="0" algn="l" defTabSz="933450">
            <a:lnSpc>
              <a:spcPct val="90000"/>
            </a:lnSpc>
            <a:spcBef>
              <a:spcPct val="0"/>
            </a:spcBef>
            <a:spcAft>
              <a:spcPct val="35000"/>
            </a:spcAft>
            <a:buNone/>
          </a:pPr>
          <a:r>
            <a:rPr lang="de-DE" sz="2100" kern="1200" dirty="0">
              <a:latin typeface="Arial" panose="020B0604020202020204" pitchFamily="34" charset="0"/>
              <a:cs typeface="Arial" panose="020B0604020202020204" pitchFamily="34" charset="0"/>
            </a:rPr>
            <a:t>Vertraulichkeit</a:t>
          </a:r>
          <a:endParaRPr lang="en-US" sz="2100" kern="1200" dirty="0">
            <a:latin typeface="Arial" panose="020B0604020202020204" pitchFamily="34" charset="0"/>
            <a:cs typeface="Arial" panose="020B0604020202020204" pitchFamily="34" charset="0"/>
          </a:endParaRPr>
        </a:p>
      </dsp:txBody>
      <dsp:txXfrm>
        <a:off x="0" y="7"/>
        <a:ext cx="5120113" cy="2002943"/>
      </dsp:txXfrm>
    </dsp:sp>
    <dsp:sp modelId="{5A9259CB-8E03-42E6-9080-62307BB344EF}">
      <dsp:nvSpPr>
        <dsp:cNvPr id="0" name=""/>
        <dsp:cNvSpPr/>
      </dsp:nvSpPr>
      <dsp:spPr>
        <a:xfrm>
          <a:off x="0" y="1994702"/>
          <a:ext cx="5120113" cy="922320"/>
        </a:xfrm>
        <a:prstGeom prst="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ctr" defTabSz="933450">
            <a:lnSpc>
              <a:spcPct val="90000"/>
            </a:lnSpc>
            <a:spcBef>
              <a:spcPct val="0"/>
            </a:spcBef>
            <a:spcAft>
              <a:spcPct val="15000"/>
            </a:spcAft>
            <a:buNone/>
          </a:pPr>
          <a:r>
            <a:rPr lang="de-DE" sz="2100" i="0" u="none" strike="noStrike" kern="1200" dirty="0">
              <a:effectLst/>
              <a:latin typeface="Arial" panose="020B0604020202020204" pitchFamily="34" charset="0"/>
              <a:cs typeface="Arial" panose="020B0604020202020204" pitchFamily="34" charset="0"/>
            </a:rPr>
            <a:t>= </a:t>
          </a:r>
          <a:r>
            <a:rPr lang="de-DE" sz="2100" kern="1200" dirty="0">
              <a:latin typeface="Arial" panose="020B0604020202020204" pitchFamily="34" charset="0"/>
              <a:cs typeface="Arial" panose="020B0604020202020204" pitchFamily="34" charset="0"/>
            </a:rPr>
            <a:t>Grundsätze des Datenschutzes</a:t>
          </a:r>
          <a:endParaRPr lang="en-US" sz="2100" kern="1200" dirty="0">
            <a:latin typeface="Arial" panose="020B0604020202020204" pitchFamily="34" charset="0"/>
            <a:cs typeface="Arial" panose="020B0604020202020204" pitchFamily="34" charset="0"/>
          </a:endParaRPr>
        </a:p>
      </dsp:txBody>
      <dsp:txXfrm>
        <a:off x="0" y="1994702"/>
        <a:ext cx="5120113" cy="9223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FB0A1-ACA8-4BE2-94D3-3579BB99AA80}">
      <dsp:nvSpPr>
        <dsp:cNvPr id="0" name=""/>
        <dsp:cNvSpPr/>
      </dsp:nvSpPr>
      <dsp:spPr>
        <a:xfrm>
          <a:off x="0" y="179694"/>
          <a:ext cx="8524774" cy="4896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de-DE" sz="1700" kern="1200">
              <a:latin typeface="Arial" panose="020B0604020202020204" pitchFamily="34" charset="0"/>
              <a:cs typeface="Arial" panose="020B0604020202020204" pitchFamily="34" charset="0"/>
            </a:rPr>
            <a:t>Diskretion bei der Anmeldung</a:t>
          </a:r>
          <a:endParaRPr lang="en-US" sz="1700" kern="1200">
            <a:latin typeface="Arial" panose="020B0604020202020204" pitchFamily="34" charset="0"/>
            <a:cs typeface="Arial" panose="020B0604020202020204" pitchFamily="34" charset="0"/>
          </a:endParaRPr>
        </a:p>
      </dsp:txBody>
      <dsp:txXfrm>
        <a:off x="0" y="179694"/>
        <a:ext cx="8524774" cy="489600"/>
      </dsp:txXfrm>
    </dsp:sp>
    <dsp:sp modelId="{06AE327E-F8D2-4125-9758-3731098FD454}">
      <dsp:nvSpPr>
        <dsp:cNvPr id="0" name=""/>
        <dsp:cNvSpPr/>
      </dsp:nvSpPr>
      <dsp:spPr>
        <a:xfrm>
          <a:off x="0" y="669294"/>
          <a:ext cx="8524774" cy="2613240"/>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de-DE" sz="1700" i="0" u="none" strike="noStrike" kern="1200" dirty="0">
              <a:effectLst/>
              <a:latin typeface="Arial" panose="020B0604020202020204" pitchFamily="34" charset="0"/>
              <a:cs typeface="Arial" panose="020B0604020202020204" pitchFamily="34" charset="0"/>
            </a:rPr>
            <a:t>Bitte achte immer auf ausreichend Diskretion bei der Anmeldung.</a:t>
          </a:r>
          <a:endParaRPr lang="en-US"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Font typeface="Arial" panose="020B0604020202020204" pitchFamily="34" charset="0"/>
            <a:buChar char="•"/>
          </a:pPr>
          <a:r>
            <a:rPr lang="de-DE" sz="1700" i="0" u="none" strike="noStrike" kern="1200" dirty="0">
              <a:effectLst/>
              <a:latin typeface="Arial" panose="020B0604020202020204" pitchFamily="34" charset="0"/>
              <a:cs typeface="Arial" panose="020B0604020202020204" pitchFamily="34" charset="0"/>
            </a:rPr>
            <a:t>Weise die Patienten darauf hin, dass Patientengespräche immer nur in den Therapieräumen abgehalten werden und nicht in öffentlichen Bereichen, wo dies Gespräche ggf. von Dritten mitgehört werden können.</a:t>
          </a:r>
        </a:p>
        <a:p>
          <a:pPr marL="171450" lvl="1" indent="-171450" algn="l" defTabSz="755650">
            <a:lnSpc>
              <a:spcPct val="90000"/>
            </a:lnSpc>
            <a:spcBef>
              <a:spcPct val="0"/>
            </a:spcBef>
            <a:spcAft>
              <a:spcPct val="15000"/>
            </a:spcAft>
            <a:buFont typeface="Arial" panose="020B0604020202020204" pitchFamily="34" charset="0"/>
            <a:buChar char="•"/>
          </a:pPr>
          <a:r>
            <a:rPr lang="de-DE" sz="1700" i="0" u="none" strike="noStrike" kern="1200" dirty="0">
              <a:effectLst/>
              <a:latin typeface="Arial" panose="020B0604020202020204" pitchFamily="34" charset="0"/>
              <a:cs typeface="Arial" panose="020B0604020202020204" pitchFamily="34" charset="0"/>
            </a:rPr>
            <a:t>Patientenunterlagen dürfen nicht in leicht einsehbaren Bereichen abgelegt werden und sind in der Regel verschlossen aufzubewahren und vor dem Zugriff Dritter zu schützen.</a:t>
          </a:r>
        </a:p>
        <a:p>
          <a:pPr marL="171450" lvl="1" indent="-171450" algn="l" defTabSz="755650">
            <a:lnSpc>
              <a:spcPct val="90000"/>
            </a:lnSpc>
            <a:spcBef>
              <a:spcPct val="0"/>
            </a:spcBef>
            <a:spcAft>
              <a:spcPct val="15000"/>
            </a:spcAft>
            <a:buFont typeface="Arial" panose="020B0604020202020204" pitchFamily="34" charset="0"/>
            <a:buChar char="•"/>
          </a:pPr>
          <a:r>
            <a:rPr lang="de-DE" sz="1700" i="0" u="none" strike="noStrike" kern="1200" dirty="0">
              <a:effectLst/>
              <a:latin typeface="Arial" panose="020B0604020202020204" pitchFamily="34" charset="0"/>
              <a:cs typeface="Arial" panose="020B0604020202020204" pitchFamily="34" charset="0"/>
            </a:rPr>
            <a:t>Dritte sind andere Patienten und externe Dienstleister, die sich in der Praxis aufhalten.</a:t>
          </a:r>
        </a:p>
        <a:p>
          <a:pPr marL="171450" lvl="1" indent="-171450" algn="l" defTabSz="755650">
            <a:lnSpc>
              <a:spcPct val="90000"/>
            </a:lnSpc>
            <a:spcBef>
              <a:spcPct val="0"/>
            </a:spcBef>
            <a:spcAft>
              <a:spcPct val="15000"/>
            </a:spcAft>
            <a:buFont typeface="Arial" panose="020B0604020202020204" pitchFamily="34" charset="0"/>
            <a:buChar char="•"/>
          </a:pPr>
          <a:r>
            <a:rPr lang="de-DE" sz="1700" i="0" u="none" strike="noStrike" kern="1200" dirty="0">
              <a:effectLst/>
              <a:latin typeface="Arial" panose="020B0604020202020204" pitchFamily="34" charset="0"/>
              <a:cs typeface="Arial" panose="020B0604020202020204" pitchFamily="34" charset="0"/>
            </a:rPr>
            <a:t>Bildschirme sind so aufzustellen, dass sie vor neugierigen Blicken geschützt sind</a:t>
          </a:r>
        </a:p>
      </dsp:txBody>
      <dsp:txXfrm>
        <a:off x="0" y="669294"/>
        <a:ext cx="8524774" cy="26132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FB0A1-ACA8-4BE2-94D3-3579BB99AA80}">
      <dsp:nvSpPr>
        <dsp:cNvPr id="0" name=""/>
        <dsp:cNvSpPr/>
      </dsp:nvSpPr>
      <dsp:spPr>
        <a:xfrm>
          <a:off x="0" y="7189"/>
          <a:ext cx="8524774" cy="212201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l" defTabSz="1022350">
            <a:lnSpc>
              <a:spcPct val="90000"/>
            </a:lnSpc>
            <a:spcBef>
              <a:spcPct val="0"/>
            </a:spcBef>
            <a:spcAft>
              <a:spcPct val="35000"/>
            </a:spcAft>
            <a:buNone/>
          </a:pPr>
          <a:r>
            <a:rPr lang="de-DE" sz="2300" b="0" kern="1200" dirty="0">
              <a:effectLst/>
              <a:latin typeface="Arial" panose="020B0604020202020204" pitchFamily="34" charset="0"/>
              <a:ea typeface="Lato" panose="020F0502020204030203" pitchFamily="34" charset="0"/>
              <a:cs typeface="Arial" panose="020B0604020202020204" pitchFamily="34" charset="0"/>
            </a:rPr>
            <a:t>Sichere Passwörter sind für den Schutz unserer IT-Systeme und der personenbezogenen Daten, die wir verarbeiten, von elementarer Bedeutung. Damit ein Passwort als sicher gilt, sollten ein paar simple Regeln eingehalten werden:</a:t>
          </a:r>
        </a:p>
        <a:p>
          <a:pPr marL="0" lvl="0" indent="0" algn="l" defTabSz="1022350">
            <a:lnSpc>
              <a:spcPct val="90000"/>
            </a:lnSpc>
            <a:spcBef>
              <a:spcPct val="0"/>
            </a:spcBef>
            <a:spcAft>
              <a:spcPct val="35000"/>
            </a:spcAft>
            <a:buNone/>
          </a:pPr>
          <a:r>
            <a:rPr lang="de-DE" sz="2300" kern="1200" dirty="0">
              <a:latin typeface="Arial" panose="020B0604020202020204" pitchFamily="34" charset="0"/>
              <a:ea typeface="Lato" panose="020F0502020204030203" pitchFamily="34" charset="0"/>
              <a:cs typeface="Arial" panose="020B0604020202020204" pitchFamily="34" charset="0"/>
            </a:rPr>
            <a:t>Das</a:t>
          </a:r>
          <a:r>
            <a:rPr lang="de-DE" sz="2300" kern="1200" spc="95" dirty="0">
              <a:latin typeface="Arial" panose="020B0604020202020204" pitchFamily="34" charset="0"/>
              <a:ea typeface="Lato" panose="020F0502020204030203" pitchFamily="34" charset="0"/>
              <a:cs typeface="Arial" panose="020B0604020202020204" pitchFamily="34" charset="0"/>
            </a:rPr>
            <a:t> </a:t>
          </a:r>
          <a:r>
            <a:rPr lang="de-DE" sz="2300" kern="1200" dirty="0">
              <a:latin typeface="Arial" panose="020B0604020202020204" pitchFamily="34" charset="0"/>
              <a:ea typeface="Lato" panose="020F0502020204030203" pitchFamily="34" charset="0"/>
              <a:cs typeface="Arial" panose="020B0604020202020204" pitchFamily="34" charset="0"/>
            </a:rPr>
            <a:t>Passwort</a:t>
          </a:r>
          <a:r>
            <a:rPr lang="de-DE" sz="2300" kern="1200" spc="95" dirty="0">
              <a:latin typeface="Arial" panose="020B0604020202020204" pitchFamily="34" charset="0"/>
              <a:ea typeface="Lato" panose="020F0502020204030203" pitchFamily="34" charset="0"/>
              <a:cs typeface="Arial" panose="020B0604020202020204" pitchFamily="34" charset="0"/>
            </a:rPr>
            <a:t> </a:t>
          </a:r>
          <a:r>
            <a:rPr lang="de-DE" sz="2300" kern="1200" dirty="0">
              <a:latin typeface="Arial" panose="020B0604020202020204" pitchFamily="34" charset="0"/>
              <a:ea typeface="Lato" panose="020F0502020204030203" pitchFamily="34" charset="0"/>
              <a:cs typeface="Arial" panose="020B0604020202020204" pitchFamily="34" charset="0"/>
            </a:rPr>
            <a:t>muss</a:t>
          </a:r>
          <a:r>
            <a:rPr lang="de-DE" sz="2300" kern="1200" spc="95" dirty="0">
              <a:latin typeface="Arial" panose="020B0604020202020204" pitchFamily="34" charset="0"/>
              <a:ea typeface="Lato" panose="020F0502020204030203" pitchFamily="34" charset="0"/>
              <a:cs typeface="Arial" panose="020B0604020202020204" pitchFamily="34" charset="0"/>
            </a:rPr>
            <a:t> </a:t>
          </a:r>
          <a:r>
            <a:rPr lang="de-DE" sz="2300" kern="1200" dirty="0">
              <a:latin typeface="Arial" panose="020B0604020202020204" pitchFamily="34" charset="0"/>
              <a:ea typeface="Lato" panose="020F0502020204030203" pitchFamily="34" charset="0"/>
              <a:cs typeface="Arial" panose="020B0604020202020204" pitchFamily="34" charset="0"/>
            </a:rPr>
            <a:t>leicht</a:t>
          </a:r>
          <a:r>
            <a:rPr lang="de-DE" sz="2300" kern="1200" spc="95" dirty="0">
              <a:latin typeface="Arial" panose="020B0604020202020204" pitchFamily="34" charset="0"/>
              <a:ea typeface="Lato" panose="020F0502020204030203" pitchFamily="34" charset="0"/>
              <a:cs typeface="Arial" panose="020B0604020202020204" pitchFamily="34" charset="0"/>
            </a:rPr>
            <a:t> </a:t>
          </a:r>
          <a:r>
            <a:rPr lang="de-DE" sz="2300" kern="1200" dirty="0">
              <a:latin typeface="Arial" panose="020B0604020202020204" pitchFamily="34" charset="0"/>
              <a:ea typeface="Lato" panose="020F0502020204030203" pitchFamily="34" charset="0"/>
              <a:cs typeface="Arial" panose="020B0604020202020204" pitchFamily="34" charset="0"/>
            </a:rPr>
            <a:t>zu</a:t>
          </a:r>
          <a:r>
            <a:rPr lang="de-DE" sz="2300" kern="1200" spc="95" dirty="0">
              <a:latin typeface="Arial" panose="020B0604020202020204" pitchFamily="34" charset="0"/>
              <a:ea typeface="Lato" panose="020F0502020204030203" pitchFamily="34" charset="0"/>
              <a:cs typeface="Arial" panose="020B0604020202020204" pitchFamily="34" charset="0"/>
            </a:rPr>
            <a:t> </a:t>
          </a:r>
          <a:r>
            <a:rPr lang="de-DE" sz="2300" kern="1200" dirty="0">
              <a:latin typeface="Arial" panose="020B0604020202020204" pitchFamily="34" charset="0"/>
              <a:ea typeface="Lato" panose="020F0502020204030203" pitchFamily="34" charset="0"/>
              <a:cs typeface="Arial" panose="020B0604020202020204" pitchFamily="34" charset="0"/>
            </a:rPr>
            <a:t>merken</a:t>
          </a:r>
          <a:r>
            <a:rPr lang="de-DE" sz="2300" kern="1200" spc="95" dirty="0">
              <a:latin typeface="Arial" panose="020B0604020202020204" pitchFamily="34" charset="0"/>
              <a:ea typeface="Lato" panose="020F0502020204030203" pitchFamily="34" charset="0"/>
              <a:cs typeface="Arial" panose="020B0604020202020204" pitchFamily="34" charset="0"/>
            </a:rPr>
            <a:t> </a:t>
          </a:r>
          <a:r>
            <a:rPr lang="de-DE" sz="2300" kern="1200" dirty="0">
              <a:latin typeface="Arial" panose="020B0604020202020204" pitchFamily="34" charset="0"/>
              <a:ea typeface="Lato" panose="020F0502020204030203" pitchFamily="34" charset="0"/>
              <a:cs typeface="Arial" panose="020B0604020202020204" pitchFamily="34" charset="0"/>
            </a:rPr>
            <a:t>sein.</a:t>
          </a:r>
          <a:r>
            <a:rPr lang="de-DE" sz="2300" kern="1200" spc="95" dirty="0">
              <a:latin typeface="Arial" panose="020B0604020202020204" pitchFamily="34" charset="0"/>
              <a:ea typeface="Lato" panose="020F0502020204030203" pitchFamily="34" charset="0"/>
              <a:cs typeface="Arial" panose="020B0604020202020204" pitchFamily="34" charset="0"/>
            </a:rPr>
            <a:t> </a:t>
          </a:r>
          <a:r>
            <a:rPr lang="de-DE" sz="2300" kern="1200" dirty="0">
              <a:latin typeface="Arial" panose="020B0604020202020204" pitchFamily="34" charset="0"/>
              <a:ea typeface="Lato" panose="020F0502020204030203" pitchFamily="34" charset="0"/>
              <a:cs typeface="Arial" panose="020B0604020202020204" pitchFamily="34" charset="0"/>
            </a:rPr>
            <a:t>Bitte</a:t>
          </a:r>
          <a:r>
            <a:rPr lang="de-DE" sz="2300" kern="1200" spc="100" dirty="0">
              <a:latin typeface="Arial" panose="020B0604020202020204" pitchFamily="34" charset="0"/>
              <a:ea typeface="Lato" panose="020F0502020204030203" pitchFamily="34" charset="0"/>
              <a:cs typeface="Arial" panose="020B0604020202020204" pitchFamily="34" charset="0"/>
            </a:rPr>
            <a:t> </a:t>
          </a:r>
          <a:r>
            <a:rPr lang="de-DE" sz="2300" kern="1200" spc="-10" dirty="0">
              <a:latin typeface="Arial" panose="020B0604020202020204" pitchFamily="34" charset="0"/>
              <a:ea typeface="Lato" panose="020F0502020204030203" pitchFamily="34" charset="0"/>
              <a:cs typeface="Arial" panose="020B0604020202020204" pitchFamily="34" charset="0"/>
            </a:rPr>
            <a:t>überlege Dir einen Satz, den Du Dir leicht merken kannst. </a:t>
          </a:r>
          <a:endParaRPr lang="en-US" sz="2300" kern="1200" dirty="0">
            <a:latin typeface="Arial" panose="020B0604020202020204" pitchFamily="34" charset="0"/>
            <a:cs typeface="Arial" panose="020B0604020202020204" pitchFamily="34" charset="0"/>
          </a:endParaRPr>
        </a:p>
      </dsp:txBody>
      <dsp:txXfrm>
        <a:off x="0" y="7189"/>
        <a:ext cx="8524774" cy="2122014"/>
      </dsp:txXfrm>
    </dsp:sp>
    <dsp:sp modelId="{06AE327E-F8D2-4125-9758-3731098FD454}">
      <dsp:nvSpPr>
        <dsp:cNvPr id="0" name=""/>
        <dsp:cNvSpPr/>
      </dsp:nvSpPr>
      <dsp:spPr>
        <a:xfrm>
          <a:off x="0" y="2129203"/>
          <a:ext cx="8524774" cy="1325835"/>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None/>
          </a:pPr>
          <a:r>
            <a:rPr lang="de-DE" sz="2300" b="0" kern="1200" dirty="0">
              <a:effectLst/>
              <a:latin typeface="Arial" panose="020B0604020202020204" pitchFamily="34" charset="0"/>
              <a:ea typeface="Lato" panose="020F0502020204030203" pitchFamily="34" charset="0"/>
              <a:cs typeface="Arial" panose="020B0604020202020204" pitchFamily="34" charset="0"/>
            </a:rPr>
            <a:t>Ein Beispiel - Anfangsbuchstaben bzw. Zeichen verwenden:</a:t>
          </a:r>
          <a:endParaRPr lang="en-US" sz="2300" kern="1200" dirty="0">
            <a:latin typeface="Arial" panose="020B0604020202020204" pitchFamily="34" charset="0"/>
            <a:cs typeface="Arial" panose="020B0604020202020204" pitchFamily="34" charset="0"/>
          </a:endParaRPr>
        </a:p>
        <a:p>
          <a:pPr marL="228600" lvl="1" indent="-228600" algn="l" defTabSz="1022350">
            <a:lnSpc>
              <a:spcPct val="90000"/>
            </a:lnSpc>
            <a:spcBef>
              <a:spcPct val="0"/>
            </a:spcBef>
            <a:spcAft>
              <a:spcPct val="15000"/>
            </a:spcAft>
            <a:buFont typeface="Arial" panose="020B0604020202020204" pitchFamily="34" charset="0"/>
            <a:buChar char="•"/>
          </a:pPr>
          <a:r>
            <a:rPr lang="de-DE" sz="2300" kern="1200" dirty="0">
              <a:effectLst/>
              <a:latin typeface="Arial" panose="020B0604020202020204" pitchFamily="34" charset="0"/>
              <a:ea typeface="Lato" panose="020F0502020204030203" pitchFamily="34" charset="0"/>
              <a:cs typeface="Arial" panose="020B0604020202020204" pitchFamily="34" charset="0"/>
            </a:rPr>
            <a:t>„Meine Gitarre hat sechs Saiten und ich spiele </a:t>
          </a:r>
        </a:p>
        <a:p>
          <a:pPr marL="228600" lvl="1" indent="-228600" algn="l" defTabSz="1022350">
            <a:lnSpc>
              <a:spcPct val="90000"/>
            </a:lnSpc>
            <a:spcBef>
              <a:spcPct val="0"/>
            </a:spcBef>
            <a:spcAft>
              <a:spcPct val="15000"/>
            </a:spcAft>
            <a:buFont typeface="Arial" panose="020B0604020202020204" pitchFamily="34" charset="0"/>
            <a:buChar char="•"/>
          </a:pPr>
          <a:r>
            <a:rPr lang="de-DE" sz="2300" kern="1200">
              <a:effectLst/>
              <a:latin typeface="Arial" panose="020B0604020202020204" pitchFamily="34" charset="0"/>
              <a:ea typeface="Lato" panose="020F0502020204030203" pitchFamily="34" charset="0"/>
              <a:cs typeface="Arial" panose="020B0604020202020204" pitchFamily="34" charset="0"/>
            </a:rPr>
            <a:t>am liebsten La Cucaracha!“ </a:t>
          </a:r>
          <a:r>
            <a:rPr lang="de-DE" sz="2300" kern="1200">
              <a:solidFill>
                <a:srgbClr val="29235C"/>
              </a:solidFill>
              <a:effectLst/>
              <a:latin typeface="Arial" panose="020B0604020202020204" pitchFamily="34" charset="0"/>
              <a:ea typeface="Lato" panose="020F0502020204030203" pitchFamily="34" charset="0"/>
              <a:cs typeface="Arial" panose="020B0604020202020204" pitchFamily="34" charset="0"/>
            </a:rPr>
            <a:t>MG h6SuisalLC!</a:t>
          </a:r>
          <a:endParaRPr lang="de-DE" sz="2300" kern="1200" dirty="0">
            <a:solidFill>
              <a:srgbClr val="29235C"/>
            </a:solidFill>
            <a:effectLst/>
            <a:latin typeface="Arial" panose="020B0604020202020204" pitchFamily="34" charset="0"/>
            <a:ea typeface="Lato" panose="020F0502020204030203" pitchFamily="34" charset="0"/>
            <a:cs typeface="Arial" panose="020B0604020202020204" pitchFamily="34" charset="0"/>
          </a:endParaRPr>
        </a:p>
      </dsp:txBody>
      <dsp:txXfrm>
        <a:off x="0" y="2129203"/>
        <a:ext cx="8524774" cy="13258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557FB-8CF2-4196-A5D0-96E690D4348C}">
      <dsp:nvSpPr>
        <dsp:cNvPr id="0" name=""/>
        <dsp:cNvSpPr/>
      </dsp:nvSpPr>
      <dsp:spPr>
        <a:xfrm>
          <a:off x="0" y="101818"/>
          <a:ext cx="5120113" cy="2048045"/>
        </a:xfrm>
        <a:prstGeom prst="rect">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l" defTabSz="933450">
            <a:lnSpc>
              <a:spcPct val="90000"/>
            </a:lnSpc>
            <a:spcBef>
              <a:spcPct val="0"/>
            </a:spcBef>
            <a:spcAft>
              <a:spcPct val="35000"/>
            </a:spcAft>
            <a:buNone/>
          </a:pPr>
          <a:r>
            <a:rPr lang="de-DE" sz="2100" b="0" kern="1200">
              <a:effectLst/>
              <a:latin typeface="Arial" panose="020B0604020202020204" pitchFamily="34" charset="0"/>
              <a:ea typeface="Lato" panose="020F0502020204030203" pitchFamily="34" charset="0"/>
              <a:cs typeface="Arial" panose="020B0604020202020204" pitchFamily="34" charset="0"/>
            </a:rPr>
            <a:t>Es ist nicht immer einfach, eine Datenschutzverletzung zu erkennen. </a:t>
          </a:r>
          <a:endParaRPr lang="de-DE" sz="2100" kern="1200">
            <a:effectLst/>
            <a:latin typeface="Arial" panose="020B0604020202020204" pitchFamily="34" charset="0"/>
            <a:ea typeface="Lato" panose="020F0502020204030203" pitchFamily="34" charset="0"/>
            <a:cs typeface="Arial" panose="020B0604020202020204" pitchFamily="34" charset="0"/>
          </a:endParaRPr>
        </a:p>
        <a:p>
          <a:pPr marL="0" lvl="0" indent="0" algn="l" defTabSz="933450">
            <a:lnSpc>
              <a:spcPct val="90000"/>
            </a:lnSpc>
            <a:spcBef>
              <a:spcPct val="0"/>
            </a:spcBef>
            <a:spcAft>
              <a:spcPct val="35000"/>
            </a:spcAft>
            <a:buNone/>
          </a:pPr>
          <a:r>
            <a:rPr lang="de-DE" sz="2100" kern="1200">
              <a:effectLst/>
              <a:latin typeface="Arial" panose="020B0604020202020204" pitchFamily="34" charset="0"/>
              <a:ea typeface="Lato" panose="020F0502020204030203" pitchFamily="34" charset="0"/>
              <a:cs typeface="Arial" panose="020B0604020202020204" pitchFamily="34" charset="0"/>
            </a:rPr>
            <a:t>Ein schlechtes Bauchgefühl?</a:t>
          </a:r>
        </a:p>
        <a:p>
          <a:pPr marL="0" lvl="0" indent="0" algn="l" defTabSz="933450">
            <a:lnSpc>
              <a:spcPct val="90000"/>
            </a:lnSpc>
            <a:spcBef>
              <a:spcPct val="0"/>
            </a:spcBef>
            <a:spcAft>
              <a:spcPct val="35000"/>
            </a:spcAft>
            <a:buNone/>
          </a:pPr>
          <a:r>
            <a:rPr lang="de-DE" sz="2100" b="0" kern="1200">
              <a:effectLst/>
              <a:latin typeface="Arial" panose="020B0604020202020204" pitchFamily="34" charset="0"/>
              <a:ea typeface="Lato" panose="020F0502020204030203" pitchFamily="34" charset="0"/>
              <a:cs typeface="Arial" panose="020B0604020202020204" pitchFamily="34" charset="0"/>
            </a:rPr>
            <a:t>Sprich uns an, wenn Du eine Datenschutzverletzung auch nur befürchtest!</a:t>
          </a:r>
          <a:endParaRPr lang="en-US" sz="2100" kern="1200" dirty="0">
            <a:latin typeface="Arial" panose="020B0604020202020204" pitchFamily="34" charset="0"/>
            <a:cs typeface="Arial" panose="020B0604020202020204" pitchFamily="34" charset="0"/>
          </a:endParaRPr>
        </a:p>
      </dsp:txBody>
      <dsp:txXfrm>
        <a:off x="0" y="101818"/>
        <a:ext cx="5120113" cy="2048045"/>
      </dsp:txXfrm>
    </dsp:sp>
    <dsp:sp modelId="{5A9259CB-8E03-42E6-9080-62307BB344EF}">
      <dsp:nvSpPr>
        <dsp:cNvPr id="0" name=""/>
        <dsp:cNvSpPr/>
      </dsp:nvSpPr>
      <dsp:spPr>
        <a:xfrm>
          <a:off x="0" y="2149864"/>
          <a:ext cx="5120113" cy="1210545"/>
        </a:xfrm>
        <a:prstGeom prst="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ctr" defTabSz="933450">
            <a:lnSpc>
              <a:spcPct val="90000"/>
            </a:lnSpc>
            <a:spcBef>
              <a:spcPct val="0"/>
            </a:spcBef>
            <a:spcAft>
              <a:spcPct val="15000"/>
            </a:spcAft>
            <a:buNone/>
          </a:pPr>
          <a:r>
            <a:rPr lang="de-DE" sz="2100" kern="1200">
              <a:latin typeface="Arial" panose="020B0604020202020204" pitchFamily="34" charset="0"/>
              <a:ea typeface="Lato" panose="020F0502020204030203" pitchFamily="34" charset="0"/>
              <a:cs typeface="Arial" panose="020B0604020202020204" pitchFamily="34" charset="0"/>
            </a:rPr>
            <a:t>Bitte melde dich mit Deiner </a:t>
          </a:r>
          <a:endParaRPr lang="en-US" sz="2100" kern="1200" dirty="0">
            <a:latin typeface="Arial" panose="020B0604020202020204" pitchFamily="34" charset="0"/>
            <a:cs typeface="Arial" panose="020B0604020202020204" pitchFamily="34" charset="0"/>
          </a:endParaRPr>
        </a:p>
        <a:p>
          <a:pPr marL="228600" lvl="1" indent="-228600" algn="ctr" defTabSz="933450">
            <a:lnSpc>
              <a:spcPct val="90000"/>
            </a:lnSpc>
            <a:spcBef>
              <a:spcPct val="0"/>
            </a:spcBef>
            <a:spcAft>
              <a:spcPct val="15000"/>
            </a:spcAft>
            <a:buNone/>
          </a:pPr>
          <a:r>
            <a:rPr lang="de-DE" sz="2100" kern="1200">
              <a:latin typeface="Arial" panose="020B0604020202020204" pitchFamily="34" charset="0"/>
              <a:ea typeface="Lato" panose="020F0502020204030203" pitchFamily="34" charset="0"/>
              <a:cs typeface="Arial" panose="020B0604020202020204" pitchFamily="34" charset="0"/>
            </a:rPr>
            <a:t>Datenschutzverletzung an:</a:t>
          </a:r>
          <a:endParaRPr lang="de-DE" sz="2100" b="1" kern="1200" dirty="0">
            <a:latin typeface="Arial" panose="020B0604020202020204" pitchFamily="34" charset="0"/>
            <a:ea typeface="Lato" panose="020F0502020204030203" pitchFamily="34" charset="0"/>
            <a:cs typeface="Arial" panose="020B0604020202020204" pitchFamily="34" charset="0"/>
          </a:endParaRPr>
        </a:p>
        <a:p>
          <a:pPr marL="228600" lvl="1" indent="-228600" algn="ctr" defTabSz="933450">
            <a:lnSpc>
              <a:spcPct val="90000"/>
            </a:lnSpc>
            <a:spcBef>
              <a:spcPct val="0"/>
            </a:spcBef>
            <a:spcAft>
              <a:spcPct val="15000"/>
            </a:spcAft>
            <a:buNone/>
          </a:pPr>
          <a:r>
            <a:rPr lang="de-DE" sz="2100" kern="1200">
              <a:latin typeface="Arial" panose="020B0604020202020204" pitchFamily="34" charset="0"/>
              <a:ea typeface="Lato" panose="020F0502020204030203" pitchFamily="34" charset="0"/>
              <a:cs typeface="Arial" panose="020B0604020202020204" pitchFamily="34" charset="0"/>
            </a:rPr>
            <a:t> </a:t>
          </a:r>
          <a:r>
            <a:rPr lang="de-DE" sz="2100" b="1" kern="1200">
              <a:latin typeface="Arial" panose="020B0604020202020204" pitchFamily="34" charset="0"/>
              <a:ea typeface="Lato" panose="020F0502020204030203" pitchFamily="34" charset="0"/>
              <a:cs typeface="Arial" panose="020B0604020202020204" pitchFamily="34" charset="0"/>
            </a:rPr>
            <a:t>qm@novotergum.de </a:t>
          </a:r>
          <a:endParaRPr lang="de-DE" sz="2100" b="1" kern="1200" dirty="0">
            <a:latin typeface="Arial" panose="020B0604020202020204" pitchFamily="34" charset="0"/>
            <a:ea typeface="Lato" panose="020F0502020204030203" pitchFamily="34" charset="0"/>
            <a:cs typeface="Arial" panose="020B0604020202020204" pitchFamily="34" charset="0"/>
          </a:endParaRPr>
        </a:p>
      </dsp:txBody>
      <dsp:txXfrm>
        <a:off x="0" y="2149864"/>
        <a:ext cx="5120113" cy="12105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557FB-8CF2-4196-A5D0-96E690D4348C}">
      <dsp:nvSpPr>
        <dsp:cNvPr id="0" name=""/>
        <dsp:cNvSpPr/>
      </dsp:nvSpPr>
      <dsp:spPr>
        <a:xfrm>
          <a:off x="0" y="0"/>
          <a:ext cx="5120113" cy="2048045"/>
        </a:xfrm>
        <a:prstGeom prst="rect">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l" defTabSz="711200">
            <a:lnSpc>
              <a:spcPct val="90000"/>
            </a:lnSpc>
            <a:spcBef>
              <a:spcPct val="0"/>
            </a:spcBef>
            <a:spcAft>
              <a:spcPct val="35000"/>
            </a:spcAft>
            <a:buNone/>
          </a:pPr>
          <a:r>
            <a:rPr lang="de-DE" sz="1600" b="0" kern="1200">
              <a:effectLst/>
              <a:latin typeface="Arial" panose="020B0604020202020204" pitchFamily="34" charset="0"/>
              <a:ea typeface="Lato" panose="020F0502020204030203" pitchFamily="34" charset="0"/>
              <a:cs typeface="Arial" panose="020B0604020202020204" pitchFamily="34" charset="0"/>
            </a:rPr>
            <a:t>Ist mir eine Datenschutzverletzung bekannt, muss ich diese innerhalb von 12h dem Datenschutzbeauftragten melden, damit die gesetzlich vorgeschriebene Frist von </a:t>
          </a:r>
          <a:r>
            <a:rPr lang="de-DE" sz="1600" b="0" kern="1200">
              <a:solidFill>
                <a:srgbClr val="FF0000"/>
              </a:solidFill>
              <a:effectLst/>
              <a:latin typeface="Arial" panose="020B0604020202020204" pitchFamily="34" charset="0"/>
              <a:ea typeface="Lato" panose="020F0502020204030203" pitchFamily="34" charset="0"/>
              <a:cs typeface="Arial" panose="020B0604020202020204" pitchFamily="34" charset="0"/>
            </a:rPr>
            <a:t>72 Stunden </a:t>
          </a:r>
          <a:r>
            <a:rPr lang="de-DE" sz="1600" b="0" kern="1200">
              <a:effectLst/>
              <a:latin typeface="Arial" panose="020B0604020202020204" pitchFamily="34" charset="0"/>
              <a:ea typeface="Lato" panose="020F0502020204030203" pitchFamily="34" charset="0"/>
              <a:cs typeface="Arial" panose="020B0604020202020204" pitchFamily="34" charset="0"/>
            </a:rPr>
            <a:t>zur Meldung bei der zuständigen Aufsichtsbehörde eingehalten werden kann. </a:t>
          </a:r>
          <a:br>
            <a:rPr lang="de-DE" sz="1600" b="0" kern="1200">
              <a:effectLst/>
              <a:latin typeface="Arial" panose="020B0604020202020204" pitchFamily="34" charset="0"/>
              <a:ea typeface="Lato" panose="020F0502020204030203" pitchFamily="34" charset="0"/>
              <a:cs typeface="Arial" panose="020B0604020202020204" pitchFamily="34" charset="0"/>
            </a:rPr>
          </a:br>
          <a:r>
            <a:rPr lang="de-DE" sz="1600" b="0" kern="1200">
              <a:effectLst/>
              <a:latin typeface="Arial" panose="020B0604020202020204" pitchFamily="34" charset="0"/>
              <a:ea typeface="Lato" panose="020F0502020204030203" pitchFamily="34" charset="0"/>
              <a:cs typeface="Arial" panose="020B0604020202020204" pitchFamily="34" charset="0"/>
            </a:rPr>
            <a:t>Damit es am besten erst gar nicht zu einem Schaden kommt, solltest Du uns immer direkt ansprechen, um zu prüfen, ob eine Meldung erfolgen muss oder nicht.</a:t>
          </a:r>
          <a:endParaRPr lang="en-US" sz="1600" kern="1200" dirty="0">
            <a:latin typeface="Arial" panose="020B0604020202020204" pitchFamily="34" charset="0"/>
            <a:cs typeface="Arial" panose="020B0604020202020204" pitchFamily="34" charset="0"/>
          </a:endParaRPr>
        </a:p>
      </dsp:txBody>
      <dsp:txXfrm>
        <a:off x="0" y="0"/>
        <a:ext cx="5120113" cy="2048045"/>
      </dsp:txXfrm>
    </dsp:sp>
    <dsp:sp modelId="{5A9259CB-8E03-42E6-9080-62307BB344EF}">
      <dsp:nvSpPr>
        <dsp:cNvPr id="0" name=""/>
        <dsp:cNvSpPr/>
      </dsp:nvSpPr>
      <dsp:spPr>
        <a:xfrm>
          <a:off x="0" y="2164394"/>
          <a:ext cx="5120113" cy="1800720"/>
        </a:xfrm>
        <a:prstGeom prst="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de-DE" sz="1600" b="0" kern="1200">
              <a:effectLst/>
              <a:latin typeface="Arial" panose="020B0604020202020204" pitchFamily="34" charset="0"/>
              <a:ea typeface="Lato" panose="020F0502020204030203" pitchFamily="34" charset="0"/>
              <a:cs typeface="Arial" panose="020B0604020202020204" pitchFamily="34" charset="0"/>
            </a:rPr>
            <a:t>Die Meldung kann anonym oder mit Namen erfolgen.  </a:t>
          </a:r>
          <a:endParaRPr lang="en-US" sz="1600" kern="1200" dirty="0">
            <a:latin typeface="Arial" panose="020B0604020202020204" pitchFamily="34" charset="0"/>
            <a:cs typeface="Arial" panose="020B0604020202020204" pitchFamily="34" charset="0"/>
          </a:endParaRPr>
        </a:p>
        <a:p>
          <a:pPr marL="171450" lvl="1" indent="-171450" algn="ctr" defTabSz="711200">
            <a:lnSpc>
              <a:spcPct val="90000"/>
            </a:lnSpc>
            <a:spcBef>
              <a:spcPct val="0"/>
            </a:spcBef>
            <a:spcAft>
              <a:spcPct val="15000"/>
            </a:spcAft>
            <a:buNone/>
          </a:pPr>
          <a:r>
            <a:rPr lang="de-DE" sz="1600" b="0" kern="1200">
              <a:effectLst/>
              <a:latin typeface="Arial" panose="020B0604020202020204" pitchFamily="34" charset="0"/>
              <a:ea typeface="Lato" panose="020F0502020204030203" pitchFamily="34" charset="0"/>
              <a:cs typeface="Arial" panose="020B0604020202020204" pitchFamily="34" charset="0"/>
            </a:rPr>
            <a:t>Die Meldung erfolgt über unser: </a:t>
          </a:r>
          <a:r>
            <a:rPr lang="de-DE" sz="1600" b="1" kern="1200">
              <a:solidFill>
                <a:schemeClr val="tx1"/>
              </a:solidFill>
              <a:effectLst/>
              <a:latin typeface="Arial" panose="020B0604020202020204" pitchFamily="34" charset="0"/>
              <a:ea typeface="Lato" panose="020F0502020204030203" pitchFamily="34" charset="0"/>
              <a:cs typeface="Arial" panose="020B0604020202020204" pitchFamily="34" charset="0"/>
            </a:rPr>
            <a:t>QMF 250 </a:t>
          </a:r>
          <a:r>
            <a:rPr lang="de-DE" sz="1600" b="0" kern="1200">
              <a:solidFill>
                <a:schemeClr val="tx1"/>
              </a:solidFill>
              <a:effectLst/>
              <a:latin typeface="Arial" panose="020B0604020202020204" pitchFamily="34" charset="0"/>
              <a:ea typeface="Lato" panose="020F0502020204030203" pitchFamily="34" charset="0"/>
              <a:cs typeface="Arial" panose="020B0604020202020204" pitchFamily="34" charset="0"/>
            </a:rPr>
            <a:t>internes</a:t>
          </a:r>
          <a:endParaRPr lang="de-DE" sz="1600" b="0" kern="1200" dirty="0">
            <a:effectLst/>
            <a:latin typeface="Arial" panose="020B0604020202020204" pitchFamily="34" charset="0"/>
            <a:ea typeface="Lato" panose="020F0502020204030203" pitchFamily="34" charset="0"/>
            <a:cs typeface="Arial" panose="020B0604020202020204" pitchFamily="34" charset="0"/>
          </a:endParaRPr>
        </a:p>
        <a:p>
          <a:pPr marL="171450" lvl="1" indent="-171450" algn="ctr" defTabSz="711200">
            <a:lnSpc>
              <a:spcPct val="90000"/>
            </a:lnSpc>
            <a:spcBef>
              <a:spcPct val="0"/>
            </a:spcBef>
            <a:spcAft>
              <a:spcPct val="15000"/>
            </a:spcAft>
            <a:buNone/>
          </a:pPr>
          <a:r>
            <a:rPr lang="de-DE" sz="1600" b="0" kern="1200">
              <a:solidFill>
                <a:schemeClr val="tx1"/>
              </a:solidFill>
              <a:effectLst/>
              <a:latin typeface="Arial" panose="020B0604020202020204" pitchFamily="34" charset="0"/>
              <a:ea typeface="Lato" panose="020F0502020204030203" pitchFamily="34" charset="0"/>
              <a:cs typeface="Arial" panose="020B0604020202020204" pitchFamily="34" charset="0"/>
            </a:rPr>
            <a:t>Meldeformular Datenschutzverletzung innerhalb von 12h.</a:t>
          </a:r>
          <a:endParaRPr lang="de-DE" sz="1600" b="0" kern="1200" dirty="0">
            <a:effectLst/>
            <a:latin typeface="Arial" panose="020B0604020202020204" pitchFamily="34" charset="0"/>
            <a:ea typeface="Lato" panose="020F0502020204030203" pitchFamily="34" charset="0"/>
            <a:cs typeface="Arial" panose="020B0604020202020204" pitchFamily="34" charset="0"/>
          </a:endParaRPr>
        </a:p>
        <a:p>
          <a:pPr marL="171450" lvl="1" indent="-171450" algn="ctr" defTabSz="711200">
            <a:lnSpc>
              <a:spcPct val="90000"/>
            </a:lnSpc>
            <a:spcBef>
              <a:spcPct val="0"/>
            </a:spcBef>
            <a:spcAft>
              <a:spcPct val="15000"/>
            </a:spcAft>
            <a:buNone/>
          </a:pPr>
          <a:r>
            <a:rPr lang="de-DE" sz="1600" b="0" kern="1200">
              <a:solidFill>
                <a:schemeClr val="tx1"/>
              </a:solidFill>
              <a:effectLst/>
              <a:latin typeface="Arial" panose="020B0604020202020204" pitchFamily="34" charset="0"/>
              <a:ea typeface="Lato" panose="020F0502020204030203" pitchFamily="34" charset="0"/>
              <a:cs typeface="Arial" panose="020B0604020202020204" pitchFamily="34" charset="0"/>
            </a:rPr>
            <a:t>Der genaue Vorgang und die Kontaktdaten sind in unserer Richtlinie </a:t>
          </a:r>
          <a:r>
            <a:rPr lang="de-DE" sz="1600" b="1" kern="1200">
              <a:solidFill>
                <a:schemeClr val="tx1"/>
              </a:solidFill>
              <a:effectLst/>
              <a:latin typeface="Arial" panose="020B0604020202020204" pitchFamily="34" charset="0"/>
              <a:ea typeface="Lato" panose="020F0502020204030203" pitchFamily="34" charset="0"/>
              <a:cs typeface="Arial" panose="020B0604020202020204" pitchFamily="34" charset="0"/>
            </a:rPr>
            <a:t>RL 10 </a:t>
          </a:r>
          <a:r>
            <a:rPr lang="de-DE" sz="1600" b="0" kern="1200">
              <a:solidFill>
                <a:schemeClr val="tx1"/>
              </a:solidFill>
              <a:effectLst/>
              <a:latin typeface="Arial" panose="020B0604020202020204" pitchFamily="34" charset="0"/>
              <a:ea typeface="Lato" panose="020F0502020204030203" pitchFamily="34" charset="0"/>
              <a:cs typeface="Arial" panose="020B0604020202020204" pitchFamily="34" charset="0"/>
            </a:rPr>
            <a:t>Meldung von Datenschutzverstößen beschrieben. </a:t>
          </a:r>
          <a:endParaRPr lang="de-DE" sz="1600" b="0" kern="1200" dirty="0">
            <a:solidFill>
              <a:schemeClr val="tx1"/>
            </a:solidFill>
            <a:effectLst/>
            <a:latin typeface="Arial" panose="020B0604020202020204" pitchFamily="34" charset="0"/>
            <a:ea typeface="Lato" panose="020F0502020204030203" pitchFamily="34" charset="0"/>
            <a:cs typeface="Arial" panose="020B0604020202020204" pitchFamily="34" charset="0"/>
          </a:endParaRPr>
        </a:p>
      </dsp:txBody>
      <dsp:txXfrm>
        <a:off x="0" y="2164394"/>
        <a:ext cx="5120113" cy="18007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2EB50-EA04-4D91-9558-91E6745E05BC}">
      <dsp:nvSpPr>
        <dsp:cNvPr id="0" name=""/>
        <dsp:cNvSpPr/>
      </dsp:nvSpPr>
      <dsp:spPr>
        <a:xfrm>
          <a:off x="0" y="80930"/>
          <a:ext cx="6947798" cy="107142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de-DE" sz="1400" b="1" i="0" u="none" strike="noStrike" kern="1200" dirty="0">
              <a:effectLst/>
              <a:latin typeface="Arial" panose="020B0604020202020204" pitchFamily="34" charset="0"/>
              <a:cs typeface="Arial" panose="020B0604020202020204" pitchFamily="34" charset="0"/>
            </a:rPr>
            <a:t>Auftragsverarbeitung</a:t>
          </a:r>
          <a:r>
            <a:rPr lang="de-DE" sz="1400" b="0" i="0" u="none" strike="noStrike" kern="1200" dirty="0">
              <a:effectLst/>
              <a:latin typeface="Arial" panose="020B0604020202020204" pitchFamily="34" charset="0"/>
              <a:cs typeface="Arial" panose="020B0604020202020204" pitchFamily="34" charset="0"/>
            </a:rPr>
            <a:t> (ehemals in Deutschland als </a:t>
          </a:r>
          <a:r>
            <a:rPr lang="de-DE" sz="1400" b="1" i="0" u="none" strike="noStrike" kern="1200" dirty="0">
              <a:effectLst/>
              <a:latin typeface="Arial" panose="020B0604020202020204" pitchFamily="34" charset="0"/>
              <a:cs typeface="Arial" panose="020B0604020202020204" pitchFamily="34" charset="0"/>
            </a:rPr>
            <a:t>Auftragsdatenverarbeitung</a:t>
          </a:r>
          <a:r>
            <a:rPr lang="de-DE" sz="1400" b="0" i="0" u="none" strike="noStrike" kern="1200" dirty="0">
              <a:effectLst/>
              <a:latin typeface="Arial" panose="020B0604020202020204" pitchFamily="34" charset="0"/>
              <a:cs typeface="Arial" panose="020B0604020202020204" pitchFamily="34" charset="0"/>
            </a:rPr>
            <a:t> bekannt). Die </a:t>
          </a:r>
          <a:r>
            <a:rPr lang="de-DE" sz="1400" b="1" i="0" u="none" strike="noStrike" kern="1200" dirty="0">
              <a:effectLst/>
              <a:latin typeface="Arial" panose="020B0604020202020204" pitchFamily="34" charset="0"/>
              <a:cs typeface="Arial" panose="020B0604020202020204" pitchFamily="34" charset="0"/>
            </a:rPr>
            <a:t>Auftragsverarbeitung</a:t>
          </a:r>
          <a:r>
            <a:rPr lang="de-DE" sz="1400" b="0" i="0" u="none" strike="noStrike" kern="1200" dirty="0">
              <a:effectLst/>
              <a:latin typeface="Arial" panose="020B0604020202020204" pitchFamily="34" charset="0"/>
              <a:cs typeface="Arial" panose="020B0604020202020204" pitchFamily="34" charset="0"/>
            </a:rPr>
            <a:t> ist die Erhebung, Verarbeitung oder Nutzung von personen-bezogenen Daten durch einen Auftragsverarbeiter gemäß den Weisungen des für die Datenverarbeitung Verantwortlichen auf Grundlage eines Vertrages.</a:t>
          </a:r>
          <a:endParaRPr lang="en-US" sz="1400" kern="1200" dirty="0">
            <a:latin typeface="Arial" panose="020B0604020202020204" pitchFamily="34" charset="0"/>
            <a:cs typeface="Arial" panose="020B0604020202020204" pitchFamily="34" charset="0"/>
          </a:endParaRPr>
        </a:p>
      </dsp:txBody>
      <dsp:txXfrm>
        <a:off x="0" y="80930"/>
        <a:ext cx="6947798" cy="1071427"/>
      </dsp:txXfrm>
    </dsp:sp>
    <dsp:sp modelId="{83322EF5-F3D6-47D0-ADAE-10B1EFD16135}">
      <dsp:nvSpPr>
        <dsp:cNvPr id="0" name=""/>
        <dsp:cNvSpPr/>
      </dsp:nvSpPr>
      <dsp:spPr>
        <a:xfrm>
          <a:off x="0" y="1152357"/>
          <a:ext cx="6947798" cy="222894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None/>
          </a:pPr>
          <a:r>
            <a:rPr lang="de-DE" sz="1400" kern="1200">
              <a:latin typeface="Arial" panose="020B0604020202020204" pitchFamily="34" charset="0"/>
              <a:cs typeface="Arial" panose="020B0604020202020204" pitchFamily="34" charset="0"/>
            </a:rPr>
            <a:t>Wichtige Bedingungen für eine Auftragsverarbeitung:</a:t>
          </a:r>
          <a:endParaRPr lang="en-US" sz="1400" kern="120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Arial" panose="020B0604020202020204" pitchFamily="34" charset="0"/>
            <a:buNone/>
          </a:pPr>
          <a:endParaRPr lang="en-US" sz="1400" kern="1200">
            <a:latin typeface="Arial" panose="020B0604020202020204" pitchFamily="34" charset="0"/>
            <a:cs typeface="Arial" panose="020B0604020202020204" pitchFamily="34" charset="0"/>
          </a:endParaRPr>
        </a:p>
        <a:p>
          <a:pPr marL="228600" lvl="2" indent="-114300" algn="l" defTabSz="622300">
            <a:lnSpc>
              <a:spcPct val="90000"/>
            </a:lnSpc>
            <a:spcBef>
              <a:spcPct val="0"/>
            </a:spcBef>
            <a:spcAft>
              <a:spcPct val="15000"/>
            </a:spcAft>
            <a:buFont typeface="Arial" panose="020B0604020202020204" pitchFamily="34" charset="0"/>
            <a:buChar char="•"/>
          </a:pPr>
          <a:r>
            <a:rPr lang="de-DE" sz="1400" b="0" kern="1200" dirty="0">
              <a:latin typeface="Arial" panose="020B0604020202020204" pitchFamily="34" charset="0"/>
              <a:cs typeface="Arial" panose="020B0604020202020204" pitchFamily="34" charset="0"/>
            </a:rPr>
            <a:t>Ein Auftragsverarbeitungsvertrag (AVV) mit dem Auftragnehmer muss geschlossen werden.</a:t>
          </a:r>
        </a:p>
        <a:p>
          <a:pPr marL="228600" lvl="2" indent="-114300" algn="l" defTabSz="622300">
            <a:lnSpc>
              <a:spcPct val="90000"/>
            </a:lnSpc>
            <a:spcBef>
              <a:spcPct val="0"/>
            </a:spcBef>
            <a:spcAft>
              <a:spcPct val="15000"/>
            </a:spcAft>
            <a:buFont typeface="Arial" panose="020B0604020202020204" pitchFamily="34" charset="0"/>
            <a:buChar char="•"/>
          </a:pPr>
          <a:r>
            <a:rPr lang="de-DE" sz="1400" b="0" kern="1200">
              <a:latin typeface="Arial" panose="020B0604020202020204" pitchFamily="34" charset="0"/>
              <a:cs typeface="Arial" panose="020B0604020202020204" pitchFamily="34" charset="0"/>
            </a:rPr>
            <a:t>Der Auftragnehmer ist weisungsgebunden</a:t>
          </a:r>
        </a:p>
        <a:p>
          <a:pPr marL="228600" lvl="2" indent="-114300" algn="l" defTabSz="622300">
            <a:lnSpc>
              <a:spcPct val="90000"/>
            </a:lnSpc>
            <a:spcBef>
              <a:spcPct val="0"/>
            </a:spcBef>
            <a:spcAft>
              <a:spcPct val="15000"/>
            </a:spcAft>
            <a:buFont typeface="Arial" panose="020B0604020202020204" pitchFamily="34" charset="0"/>
            <a:buChar char="•"/>
          </a:pPr>
          <a:r>
            <a:rPr lang="de-DE" sz="1400" b="0" kern="1200">
              <a:latin typeface="Arial" panose="020B0604020202020204" pitchFamily="34" charset="0"/>
              <a:cs typeface="Arial" panose="020B0604020202020204" pitchFamily="34" charset="0"/>
            </a:rPr>
            <a:t>Der Auftragnehmer verarbeitet die Daten nicht zu seinen eigenen Zecken</a:t>
          </a:r>
        </a:p>
        <a:p>
          <a:pPr marL="228600" lvl="2" indent="-114300" algn="l" defTabSz="622300">
            <a:lnSpc>
              <a:spcPct val="90000"/>
            </a:lnSpc>
            <a:spcBef>
              <a:spcPct val="0"/>
            </a:spcBef>
            <a:spcAft>
              <a:spcPct val="15000"/>
            </a:spcAft>
            <a:buFont typeface="Arial" panose="020B0604020202020204" pitchFamily="34" charset="0"/>
            <a:buChar char="•"/>
          </a:pPr>
          <a:r>
            <a:rPr lang="de-DE" sz="1400" b="0" kern="1200">
              <a:latin typeface="Arial" panose="020B0604020202020204" pitchFamily="34" charset="0"/>
              <a:cs typeface="Arial" panose="020B0604020202020204" pitchFamily="34" charset="0"/>
            </a:rPr>
            <a:t>Der Aufragnehmer dokumentiert durch seine Technischen und organisatorischen Maßnahmen (TOMs) wie er die Sicherheit der Datenverarbeitung gewährleistet</a:t>
          </a:r>
        </a:p>
        <a:p>
          <a:pPr marL="228600" lvl="2" indent="-114300" algn="l" defTabSz="622300">
            <a:lnSpc>
              <a:spcPct val="90000"/>
            </a:lnSpc>
            <a:spcBef>
              <a:spcPct val="0"/>
            </a:spcBef>
            <a:spcAft>
              <a:spcPct val="15000"/>
            </a:spcAft>
            <a:buFont typeface="Arial" panose="020B0604020202020204" pitchFamily="34" charset="0"/>
            <a:buChar char="•"/>
          </a:pPr>
          <a:r>
            <a:rPr lang="de-DE" sz="1400" b="0" kern="1200">
              <a:latin typeface="Arial" panose="020B0604020202020204" pitchFamily="34" charset="0"/>
              <a:cs typeface="Arial" panose="020B0604020202020204" pitchFamily="34" charset="0"/>
            </a:rPr>
            <a:t>Werden Gesundheitsdaten verarbeitet muss der Auftragnehmer seine MA zur Verschwiegenheit verpflichten (§218 StGB)</a:t>
          </a:r>
        </a:p>
      </dsp:txBody>
      <dsp:txXfrm>
        <a:off x="0" y="1152357"/>
        <a:ext cx="6947798" cy="22289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AEB44-C03C-4434-9740-D7C075D27C9E}">
      <dsp:nvSpPr>
        <dsp:cNvPr id="0" name=""/>
        <dsp:cNvSpPr/>
      </dsp:nvSpPr>
      <dsp:spPr>
        <a:xfrm>
          <a:off x="422376" y="1388"/>
          <a:ext cx="4275359" cy="153753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de-DE" sz="1900" kern="1200" dirty="0">
              <a:latin typeface="Arial" panose="020B0604020202020204" pitchFamily="34" charset="0"/>
              <a:cs typeface="Arial" panose="020B0604020202020204" pitchFamily="34" charset="0"/>
            </a:rPr>
            <a:t>Der Datenschutzbeauftragte ist frühzeitig einzubinden</a:t>
          </a:r>
        </a:p>
        <a:p>
          <a:pPr marL="0" lvl="0" indent="0" algn="ctr" defTabSz="844550">
            <a:lnSpc>
              <a:spcPct val="90000"/>
            </a:lnSpc>
            <a:spcBef>
              <a:spcPct val="0"/>
            </a:spcBef>
            <a:spcAft>
              <a:spcPct val="35000"/>
            </a:spcAft>
            <a:buNone/>
          </a:pPr>
          <a:r>
            <a:rPr lang="de-DE" sz="1900" kern="1200" dirty="0">
              <a:latin typeface="Arial" panose="020B0604020202020204" pitchFamily="34" charset="0"/>
              <a:cs typeface="Arial" panose="020B0604020202020204" pitchFamily="34" charset="0"/>
            </a:rPr>
            <a:t>Auftragsverarbeitungsvertrag (AVV) werden vom Datenschutzbeauftragten geprüft und freigegeben.</a:t>
          </a:r>
          <a:endParaRPr lang="en-US" sz="1900" kern="1200" dirty="0">
            <a:latin typeface="Arial" panose="020B0604020202020204" pitchFamily="34" charset="0"/>
            <a:cs typeface="Arial" panose="020B0604020202020204" pitchFamily="34" charset="0"/>
          </a:endParaRPr>
        </a:p>
      </dsp:txBody>
      <dsp:txXfrm>
        <a:off x="467409" y="46421"/>
        <a:ext cx="4185293" cy="1447467"/>
      </dsp:txXfrm>
    </dsp:sp>
    <dsp:sp modelId="{BFE9042A-4505-495D-8D21-6DA3807DAD99}">
      <dsp:nvSpPr>
        <dsp:cNvPr id="0" name=""/>
        <dsp:cNvSpPr/>
      </dsp:nvSpPr>
      <dsp:spPr>
        <a:xfrm>
          <a:off x="849912" y="1538922"/>
          <a:ext cx="427535" cy="1153150"/>
        </a:xfrm>
        <a:custGeom>
          <a:avLst/>
          <a:gdLst/>
          <a:ahLst/>
          <a:cxnLst/>
          <a:rect l="0" t="0" r="0" b="0"/>
          <a:pathLst>
            <a:path>
              <a:moveTo>
                <a:pt x="0" y="0"/>
              </a:moveTo>
              <a:lnTo>
                <a:pt x="0" y="1153150"/>
              </a:lnTo>
              <a:lnTo>
                <a:pt x="427535" y="1153150"/>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A8FD195-860B-48CD-A244-0D224EEDB862}">
      <dsp:nvSpPr>
        <dsp:cNvPr id="0" name=""/>
        <dsp:cNvSpPr/>
      </dsp:nvSpPr>
      <dsp:spPr>
        <a:xfrm>
          <a:off x="1277448" y="1923305"/>
          <a:ext cx="2460054" cy="153753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b="0" kern="1200" dirty="0">
              <a:latin typeface="Arial" panose="020B0604020202020204" pitchFamily="34" charset="0"/>
              <a:cs typeface="Arial" panose="020B0604020202020204" pitchFamily="34" charset="0"/>
            </a:rPr>
            <a:t>AV-</a:t>
          </a:r>
          <a:r>
            <a:rPr lang="en-US" sz="3600" b="0" kern="1200" dirty="0" err="1">
              <a:latin typeface="Arial" panose="020B0604020202020204" pitchFamily="34" charset="0"/>
              <a:cs typeface="Arial" panose="020B0604020202020204" pitchFamily="34" charset="0"/>
            </a:rPr>
            <a:t>Vertrag</a:t>
          </a:r>
          <a:endParaRPr lang="en-US" sz="3600" b="0" kern="1200" dirty="0">
            <a:latin typeface="Arial" panose="020B0604020202020204" pitchFamily="34" charset="0"/>
            <a:cs typeface="Arial" panose="020B0604020202020204" pitchFamily="34" charset="0"/>
          </a:endParaRPr>
        </a:p>
      </dsp:txBody>
      <dsp:txXfrm>
        <a:off x="1322481" y="1968338"/>
        <a:ext cx="2369988" cy="144746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EE774-7645-4C66-A1A5-1A3EEB14197B}">
      <dsp:nvSpPr>
        <dsp:cNvPr id="0" name=""/>
        <dsp:cNvSpPr/>
      </dsp:nvSpPr>
      <dsp:spPr>
        <a:xfrm>
          <a:off x="101268" y="2230"/>
          <a:ext cx="4911376" cy="17775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l" defTabSz="933450">
            <a:lnSpc>
              <a:spcPct val="90000"/>
            </a:lnSpc>
            <a:spcBef>
              <a:spcPct val="0"/>
            </a:spcBef>
            <a:spcAft>
              <a:spcPct val="35000"/>
            </a:spcAft>
            <a:buNone/>
          </a:pPr>
          <a:r>
            <a:rPr lang="de-DE" sz="2100" kern="1200"/>
            <a:t>Art. 30 Abs. 1 DSGVO </a:t>
          </a:r>
        </a:p>
        <a:p>
          <a:pPr marL="0" lvl="0" indent="0" algn="l" defTabSz="933450">
            <a:lnSpc>
              <a:spcPct val="90000"/>
            </a:lnSpc>
            <a:spcBef>
              <a:spcPct val="0"/>
            </a:spcBef>
            <a:spcAft>
              <a:spcPct val="35000"/>
            </a:spcAft>
            <a:buNone/>
          </a:pPr>
          <a:r>
            <a:rPr lang="de-DE" sz="2100" kern="1200"/>
            <a:t>„Jeder Verantwortliche und ggf. sein Vertreter führen ein Verzeichnis aller Verarbeitungstätigkeiten, die ihrer Zuständigkeit unterliegen.“ </a:t>
          </a:r>
          <a:endParaRPr lang="en-US" sz="2100" kern="1200" dirty="0">
            <a:latin typeface="Arial" panose="020B0604020202020204" pitchFamily="34" charset="0"/>
            <a:cs typeface="Arial" panose="020B0604020202020204" pitchFamily="34" charset="0"/>
          </a:endParaRPr>
        </a:p>
      </dsp:txBody>
      <dsp:txXfrm>
        <a:off x="153330" y="54292"/>
        <a:ext cx="4807252" cy="1673415"/>
      </dsp:txXfrm>
    </dsp:sp>
    <dsp:sp modelId="{1383F542-2CF1-410B-8A45-2DAC0D85652E}">
      <dsp:nvSpPr>
        <dsp:cNvPr id="0" name=""/>
        <dsp:cNvSpPr/>
      </dsp:nvSpPr>
      <dsp:spPr>
        <a:xfrm>
          <a:off x="592405" y="1779770"/>
          <a:ext cx="491137" cy="1333154"/>
        </a:xfrm>
        <a:custGeom>
          <a:avLst/>
          <a:gdLst/>
          <a:ahLst/>
          <a:cxnLst/>
          <a:rect l="0" t="0" r="0" b="0"/>
          <a:pathLst>
            <a:path>
              <a:moveTo>
                <a:pt x="0" y="0"/>
              </a:moveTo>
              <a:lnTo>
                <a:pt x="0" y="1333154"/>
              </a:lnTo>
              <a:lnTo>
                <a:pt x="491137" y="133315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2E50A4-9189-4024-AA01-296245A9601F}">
      <dsp:nvSpPr>
        <dsp:cNvPr id="0" name=""/>
        <dsp:cNvSpPr/>
      </dsp:nvSpPr>
      <dsp:spPr>
        <a:xfrm>
          <a:off x="1083543" y="2224154"/>
          <a:ext cx="3935301" cy="177753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de-DE" sz="1800" kern="1200">
              <a:latin typeface="Arial" panose="020B0604020202020204" pitchFamily="34" charset="0"/>
              <a:cs typeface="Arial" panose="020B0604020202020204" pitchFamily="34" charset="0"/>
            </a:rPr>
            <a:t>Art. 30 Abs. 2 DSGVO </a:t>
          </a:r>
        </a:p>
        <a:p>
          <a:pPr marL="0" lvl="0" indent="0" algn="ctr" defTabSz="800100">
            <a:lnSpc>
              <a:spcPct val="90000"/>
            </a:lnSpc>
            <a:spcBef>
              <a:spcPct val="0"/>
            </a:spcBef>
            <a:spcAft>
              <a:spcPct val="35000"/>
            </a:spcAft>
            <a:buNone/>
          </a:pPr>
          <a:r>
            <a:rPr lang="de-DE" sz="1800" kern="1200">
              <a:latin typeface="Arial" panose="020B0604020202020204" pitchFamily="34" charset="0"/>
              <a:cs typeface="Arial" panose="020B0604020202020204" pitchFamily="34" charset="0"/>
            </a:rPr>
            <a:t>„Jeder Auftragsverarbeiter und ggf. sein Vertreter führen ein Verzeichnis zu allen Kategorien von im Auftrag eines Verantwortlichen durchgeführten Tätigkeiten, der Verarbeitung …“</a:t>
          </a:r>
          <a:endParaRPr lang="en-US" sz="1800" b="0" kern="1200" dirty="0">
            <a:latin typeface="Arial" panose="020B0604020202020204" pitchFamily="34" charset="0"/>
            <a:cs typeface="Arial" panose="020B0604020202020204" pitchFamily="34" charset="0"/>
          </a:endParaRPr>
        </a:p>
      </dsp:txBody>
      <dsp:txXfrm>
        <a:off x="1135605" y="2276216"/>
        <a:ext cx="3831177" cy="1673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9C250-FF5B-4C99-B89F-5F1A9741B9D7}">
      <dsp:nvSpPr>
        <dsp:cNvPr id="0" name=""/>
        <dsp:cNvSpPr/>
      </dsp:nvSpPr>
      <dsp:spPr>
        <a:xfrm>
          <a:off x="54" y="26945"/>
          <a:ext cx="5256330" cy="1238400"/>
        </a:xfrm>
        <a:prstGeom prst="rect">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kern="1200" dirty="0">
              <a:latin typeface="Arial" panose="020B0604020202020204" pitchFamily="34" charset="0"/>
              <a:cs typeface="Arial" panose="020B0604020202020204" pitchFamily="34" charset="0"/>
            </a:rPr>
            <a:t>Bitte informiere die Betroffenen transparent über die Datenverarbeitung</a:t>
          </a:r>
          <a:endParaRPr lang="en-US" sz="2400" kern="1200" dirty="0">
            <a:latin typeface="Arial" panose="020B0604020202020204" pitchFamily="34" charset="0"/>
            <a:cs typeface="Arial" panose="020B0604020202020204" pitchFamily="34" charset="0"/>
          </a:endParaRPr>
        </a:p>
      </dsp:txBody>
      <dsp:txXfrm>
        <a:off x="54" y="26945"/>
        <a:ext cx="5256330" cy="1238400"/>
      </dsp:txXfrm>
    </dsp:sp>
    <dsp:sp modelId="{8D82836F-51EE-4876-B543-458616EB1D59}">
      <dsp:nvSpPr>
        <dsp:cNvPr id="0" name=""/>
        <dsp:cNvSpPr/>
      </dsp:nvSpPr>
      <dsp:spPr>
        <a:xfrm>
          <a:off x="54" y="1265345"/>
          <a:ext cx="5256330" cy="1888560"/>
        </a:xfrm>
        <a:prstGeom prst="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9362" tIns="229362" rIns="305816" bIns="344043" numCol="1" spcCol="1270" anchor="t" anchorCtr="0">
          <a:noAutofit/>
        </a:bodyPr>
        <a:lstStyle/>
        <a:p>
          <a:pPr marL="285750" lvl="1" indent="-285750" algn="ctr" defTabSz="1911350">
            <a:lnSpc>
              <a:spcPct val="90000"/>
            </a:lnSpc>
            <a:spcBef>
              <a:spcPct val="0"/>
            </a:spcBef>
            <a:spcAft>
              <a:spcPct val="15000"/>
            </a:spcAft>
            <a:buNone/>
          </a:pPr>
          <a:r>
            <a:rPr lang="de-DE" sz="4300" kern="1200" dirty="0">
              <a:latin typeface="Arial" panose="020B0604020202020204" pitchFamily="34" charset="0"/>
              <a:cs typeface="Arial" panose="020B0604020202020204" pitchFamily="34" charset="0"/>
            </a:rPr>
            <a:t>= Informationspflicht</a:t>
          </a:r>
          <a:endParaRPr lang="en-US" sz="4300" kern="1200" dirty="0">
            <a:latin typeface="Arial" panose="020B0604020202020204" pitchFamily="34" charset="0"/>
            <a:cs typeface="Arial" panose="020B0604020202020204" pitchFamily="34" charset="0"/>
          </a:endParaRPr>
        </a:p>
      </dsp:txBody>
      <dsp:txXfrm>
        <a:off x="54" y="1265345"/>
        <a:ext cx="5256330" cy="1888560"/>
      </dsp:txXfrm>
    </dsp:sp>
    <dsp:sp modelId="{C89B97BF-E0C8-451C-8302-C931D57DFB36}">
      <dsp:nvSpPr>
        <dsp:cNvPr id="0" name=""/>
        <dsp:cNvSpPr/>
      </dsp:nvSpPr>
      <dsp:spPr>
        <a:xfrm>
          <a:off x="5992271" y="26945"/>
          <a:ext cx="5256330" cy="1238400"/>
        </a:xfrm>
        <a:prstGeom prst="rect">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kern="1200">
              <a:latin typeface="Arial" panose="020B0604020202020204" pitchFamily="34" charset="0"/>
              <a:cs typeface="Arial" panose="020B0604020202020204" pitchFamily="34" charset="0"/>
            </a:rPr>
            <a:t>Hilfsmittel sind:</a:t>
          </a:r>
          <a:endParaRPr lang="en-US" sz="2400" kern="1200">
            <a:latin typeface="Arial" panose="020B0604020202020204" pitchFamily="34" charset="0"/>
            <a:cs typeface="Arial" panose="020B0604020202020204" pitchFamily="34" charset="0"/>
          </a:endParaRPr>
        </a:p>
      </dsp:txBody>
      <dsp:txXfrm>
        <a:off x="5992271" y="26945"/>
        <a:ext cx="5256330" cy="1238400"/>
      </dsp:txXfrm>
    </dsp:sp>
    <dsp:sp modelId="{0B7F2DCF-CA8A-4AAE-860E-03CF7B05112E}">
      <dsp:nvSpPr>
        <dsp:cNvPr id="0" name=""/>
        <dsp:cNvSpPr/>
      </dsp:nvSpPr>
      <dsp:spPr>
        <a:xfrm>
          <a:off x="5992271" y="1265345"/>
          <a:ext cx="5256330" cy="1888560"/>
        </a:xfrm>
        <a:prstGeom prst="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DE" sz="1800" kern="1200" dirty="0">
              <a:latin typeface="Arial" panose="020B0604020202020204" pitchFamily="34" charset="0"/>
              <a:cs typeface="Arial" panose="020B0604020202020204" pitchFamily="34" charset="0"/>
            </a:rPr>
            <a:t>Die allgemeine Patienteninformation </a:t>
          </a:r>
          <a:r>
            <a:rPr lang="de-DE" sz="1800" b="1" kern="1200" dirty="0">
              <a:latin typeface="Arial" panose="020B0604020202020204" pitchFamily="34" charset="0"/>
              <a:cs typeface="Arial" panose="020B0604020202020204" pitchFamily="34" charset="0"/>
            </a:rPr>
            <a:t>QMF 01</a:t>
          </a:r>
          <a:r>
            <a:rPr lang="de-DE" sz="1800" kern="1200" dirty="0">
              <a:latin typeface="Arial" panose="020B0604020202020204" pitchFamily="34" charset="0"/>
              <a:cs typeface="Arial" panose="020B0604020202020204" pitchFamily="34" charset="0"/>
            </a:rPr>
            <a:t> die an alle Standorte aushängt.</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de-DE" sz="1800" kern="1200" dirty="0">
              <a:latin typeface="Arial" panose="020B0604020202020204" pitchFamily="34" charset="0"/>
              <a:cs typeface="Arial" panose="020B0604020202020204" pitchFamily="34" charset="0"/>
            </a:rPr>
            <a:t>Die Informationen, die Du als  Mitarbeiter an die Patienten oder Kunden weitergeben.</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de-DE" sz="1800" kern="1200" dirty="0">
              <a:latin typeface="Arial" panose="020B0604020202020204" pitchFamily="34" charset="0"/>
              <a:cs typeface="Arial" panose="020B0604020202020204" pitchFamily="34" charset="0"/>
            </a:rPr>
            <a:t>Die transparente Gestaltung von notwendigen Einwilligungen z.B. die</a:t>
          </a:r>
          <a:endParaRPr lang="en-US" sz="1800" kern="1200" dirty="0">
            <a:latin typeface="Arial" panose="020B0604020202020204" pitchFamily="34" charset="0"/>
            <a:cs typeface="Arial" panose="020B0604020202020204" pitchFamily="34" charset="0"/>
          </a:endParaRPr>
        </a:p>
      </dsp:txBody>
      <dsp:txXfrm>
        <a:off x="5992271" y="1265345"/>
        <a:ext cx="5256330" cy="1888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9C250-FF5B-4C99-B89F-5F1A9741B9D7}">
      <dsp:nvSpPr>
        <dsp:cNvPr id="0" name=""/>
        <dsp:cNvSpPr/>
      </dsp:nvSpPr>
      <dsp:spPr>
        <a:xfrm>
          <a:off x="0" y="232169"/>
          <a:ext cx="11248656" cy="1592449"/>
        </a:xfrm>
        <a:prstGeom prst="rect">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l" defTabSz="1422400">
            <a:lnSpc>
              <a:spcPct val="90000"/>
            </a:lnSpc>
            <a:spcBef>
              <a:spcPct val="0"/>
            </a:spcBef>
            <a:spcAft>
              <a:spcPct val="35000"/>
            </a:spcAft>
            <a:buNone/>
          </a:pPr>
          <a:r>
            <a:rPr lang="de-DE" sz="3200" b="0" i="0" u="none" strike="noStrike" kern="1200">
              <a:effectLst/>
              <a:latin typeface="Arial" panose="020B0604020202020204" pitchFamily="34" charset="0"/>
              <a:cs typeface="Arial" panose="020B0604020202020204" pitchFamily="34" charset="0"/>
            </a:rPr>
            <a:t>….für festgelegte, eindeutige und legitime Zwecke erhoben werden und dürfen nicht in einer mit diesen Zwecken nicht zu vereinbarenden Weise weiterverarbeitet werden.</a:t>
          </a:r>
          <a:endParaRPr lang="en-US" sz="3200" kern="1200" dirty="0">
            <a:latin typeface="Arial" panose="020B0604020202020204" pitchFamily="34" charset="0"/>
            <a:cs typeface="Arial" panose="020B0604020202020204" pitchFamily="34" charset="0"/>
          </a:endParaRPr>
        </a:p>
      </dsp:txBody>
      <dsp:txXfrm>
        <a:off x="0" y="232169"/>
        <a:ext cx="11248656" cy="1592449"/>
      </dsp:txXfrm>
    </dsp:sp>
    <dsp:sp modelId="{8D82836F-51EE-4876-B543-458616EB1D59}">
      <dsp:nvSpPr>
        <dsp:cNvPr id="0" name=""/>
        <dsp:cNvSpPr/>
      </dsp:nvSpPr>
      <dsp:spPr>
        <a:xfrm>
          <a:off x="0" y="1824618"/>
          <a:ext cx="11248656" cy="1405440"/>
        </a:xfrm>
        <a:prstGeom prst="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ctr" defTabSz="1422400">
            <a:lnSpc>
              <a:spcPct val="90000"/>
            </a:lnSpc>
            <a:spcBef>
              <a:spcPct val="0"/>
            </a:spcBef>
            <a:spcAft>
              <a:spcPct val="15000"/>
            </a:spcAft>
            <a:buNone/>
          </a:pPr>
          <a:r>
            <a:rPr lang="en-US" sz="3200" kern="1200">
              <a:latin typeface="Arial" panose="020B0604020202020204" pitchFamily="34" charset="0"/>
              <a:cs typeface="Arial" panose="020B0604020202020204" pitchFamily="34" charset="0"/>
            </a:rPr>
            <a:t>= Zweckbindung</a:t>
          </a:r>
          <a:endParaRPr lang="en-US" sz="3200" kern="1200" dirty="0">
            <a:latin typeface="Arial" panose="020B0604020202020204" pitchFamily="34" charset="0"/>
            <a:cs typeface="Arial" panose="020B0604020202020204" pitchFamily="34" charset="0"/>
          </a:endParaRPr>
        </a:p>
      </dsp:txBody>
      <dsp:txXfrm>
        <a:off x="0" y="1824618"/>
        <a:ext cx="11248656" cy="1405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2FE3C-6641-4FC8-8077-D5E0E4BF4CE1}">
      <dsp:nvSpPr>
        <dsp:cNvPr id="0" name=""/>
        <dsp:cNvSpPr/>
      </dsp:nvSpPr>
      <dsp:spPr>
        <a:xfrm>
          <a:off x="0" y="25081"/>
          <a:ext cx="5120113" cy="13332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e-DE" sz="1800" b="0" i="0" u="none" strike="noStrike" kern="1200" dirty="0">
              <a:effectLst/>
              <a:latin typeface="Arial" panose="020B0604020202020204" pitchFamily="34" charset="0"/>
              <a:cs typeface="Arial" panose="020B0604020202020204" pitchFamily="34" charset="0"/>
            </a:rPr>
            <a:t>…dem Zweck angemessen und erheblich sowie auf das für </a:t>
          </a:r>
          <a:r>
            <a:rPr lang="de-DE" sz="1800" b="0" i="0" u="none" strike="noStrike" kern="1200" dirty="0">
              <a:effectLst/>
              <a:latin typeface="Arial" panose="020B0604020202020204" pitchFamily="34" charset="0"/>
              <a:ea typeface="+mn-ea"/>
              <a:cs typeface="Arial" panose="020B0604020202020204" pitchFamily="34" charset="0"/>
            </a:rPr>
            <a:t>die</a:t>
          </a:r>
          <a:r>
            <a:rPr lang="de-DE" sz="1800" b="0" i="0" u="none" strike="noStrike" kern="1200" dirty="0">
              <a:effectLst/>
              <a:latin typeface="Arial" panose="020B0604020202020204" pitchFamily="34" charset="0"/>
              <a:cs typeface="Arial" panose="020B0604020202020204" pitchFamily="34" charset="0"/>
            </a:rPr>
            <a:t> Zwecke der Verarbeitung notwendige Maß beschränkt sein </a:t>
          </a:r>
          <a:endParaRPr lang="en-US" sz="1800" kern="1200" dirty="0">
            <a:latin typeface="Arial" panose="020B0604020202020204" pitchFamily="34" charset="0"/>
            <a:cs typeface="Arial" panose="020B0604020202020204" pitchFamily="34" charset="0"/>
          </a:endParaRPr>
        </a:p>
      </dsp:txBody>
      <dsp:txXfrm>
        <a:off x="0" y="25081"/>
        <a:ext cx="5120113" cy="1333229"/>
      </dsp:txXfrm>
    </dsp:sp>
    <dsp:sp modelId="{C2BE6F1C-8ACD-465E-9958-EC85E10EF9B1}">
      <dsp:nvSpPr>
        <dsp:cNvPr id="0" name=""/>
        <dsp:cNvSpPr/>
      </dsp:nvSpPr>
      <dsp:spPr>
        <a:xfrm>
          <a:off x="0" y="1206377"/>
          <a:ext cx="5120113" cy="1493279"/>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None/>
          </a:pP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Datenminimierung</a:t>
          </a:r>
          <a:endParaRPr lang="en-US" sz="2400" kern="1200" dirty="0">
            <a:latin typeface="Arial" panose="020B0604020202020204" pitchFamily="34" charset="0"/>
            <a:cs typeface="Arial" panose="020B0604020202020204" pitchFamily="34" charset="0"/>
          </a:endParaRPr>
        </a:p>
      </dsp:txBody>
      <dsp:txXfrm>
        <a:off x="0" y="1206377"/>
        <a:ext cx="5120113" cy="1493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C97AC-77F3-424E-BDC9-902D653AEFC7}">
      <dsp:nvSpPr>
        <dsp:cNvPr id="0" name=""/>
        <dsp:cNvSpPr/>
      </dsp:nvSpPr>
      <dsp:spPr>
        <a:xfrm>
          <a:off x="0" y="223662"/>
          <a:ext cx="5120113" cy="200474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l" defTabSz="1022350">
            <a:lnSpc>
              <a:spcPct val="90000"/>
            </a:lnSpc>
            <a:spcBef>
              <a:spcPct val="0"/>
            </a:spcBef>
            <a:spcAft>
              <a:spcPct val="35000"/>
            </a:spcAft>
            <a:buNone/>
          </a:pPr>
          <a:r>
            <a:rPr lang="de-DE" sz="2300" b="0" i="0" u="none" strike="noStrike" kern="1200" dirty="0">
              <a:effectLst/>
              <a:latin typeface="Arial" panose="020B0604020202020204" pitchFamily="34" charset="0"/>
              <a:cs typeface="Arial" panose="020B0604020202020204" pitchFamily="34" charset="0"/>
            </a:rPr>
            <a:t>…in einer Form gespeichert werden, die die Identifizierung der betroffenen Personen nur so lange ermöglicht, wie es für die Zwecke, für die sie verarbeitet werden, erforderlich ist; </a:t>
          </a:r>
          <a:endParaRPr lang="en-US" sz="2300" kern="1200" dirty="0">
            <a:latin typeface="Arial" panose="020B0604020202020204" pitchFamily="34" charset="0"/>
            <a:cs typeface="Arial" panose="020B0604020202020204" pitchFamily="34" charset="0"/>
          </a:endParaRPr>
        </a:p>
      </dsp:txBody>
      <dsp:txXfrm>
        <a:off x="0" y="223662"/>
        <a:ext cx="5120113" cy="2004743"/>
      </dsp:txXfrm>
    </dsp:sp>
    <dsp:sp modelId="{B0C872F6-ADA7-4454-82D3-390051DFBDE8}">
      <dsp:nvSpPr>
        <dsp:cNvPr id="0" name=""/>
        <dsp:cNvSpPr/>
      </dsp:nvSpPr>
      <dsp:spPr>
        <a:xfrm>
          <a:off x="0" y="2228405"/>
          <a:ext cx="5120113" cy="101016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ctr" defTabSz="1022350">
            <a:lnSpc>
              <a:spcPct val="90000"/>
            </a:lnSpc>
            <a:spcBef>
              <a:spcPct val="0"/>
            </a:spcBef>
            <a:spcAft>
              <a:spcPct val="15000"/>
            </a:spcAft>
            <a:buNone/>
          </a:pPr>
          <a:r>
            <a:rPr lang="en-US" sz="2300" kern="1200" dirty="0">
              <a:latin typeface="Arial" panose="020B0604020202020204" pitchFamily="34" charset="0"/>
              <a:cs typeface="Arial" panose="020B0604020202020204" pitchFamily="34" charset="0"/>
            </a:rPr>
            <a:t>= </a:t>
          </a:r>
          <a:r>
            <a:rPr lang="en-US" sz="2300" kern="1200" dirty="0" err="1">
              <a:latin typeface="Arial" panose="020B0604020202020204" pitchFamily="34" charset="0"/>
              <a:cs typeface="Arial" panose="020B0604020202020204" pitchFamily="34" charset="0"/>
            </a:rPr>
            <a:t>Speicherbegrenzung</a:t>
          </a:r>
          <a:endParaRPr lang="en-US" sz="2300" kern="1200" dirty="0">
            <a:latin typeface="Arial" panose="020B0604020202020204" pitchFamily="34" charset="0"/>
            <a:cs typeface="Arial" panose="020B0604020202020204" pitchFamily="34" charset="0"/>
          </a:endParaRPr>
        </a:p>
      </dsp:txBody>
      <dsp:txXfrm>
        <a:off x="0" y="2228405"/>
        <a:ext cx="5120113" cy="1010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C4475-5B64-4013-BA81-BBCF21B519E1}">
      <dsp:nvSpPr>
        <dsp:cNvPr id="0" name=""/>
        <dsp:cNvSpPr/>
      </dsp:nvSpPr>
      <dsp:spPr>
        <a:xfrm>
          <a:off x="0" y="382472"/>
          <a:ext cx="5120113" cy="1950642"/>
        </a:xfrm>
        <a:prstGeom prst="rect">
          <a:avLst/>
        </a:prstGeom>
        <a:solidFill>
          <a:schemeClr val="bg1">
            <a:lumMod val="65000"/>
          </a:schemeClr>
        </a:solidFill>
        <a:ln w="6350" cap="flat" cmpd="sng" algn="ctr">
          <a:no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l" defTabSz="755650">
            <a:lnSpc>
              <a:spcPct val="90000"/>
            </a:lnSpc>
            <a:spcBef>
              <a:spcPct val="0"/>
            </a:spcBef>
            <a:spcAft>
              <a:spcPct val="35000"/>
            </a:spcAft>
            <a:buNone/>
          </a:pPr>
          <a:r>
            <a:rPr lang="de-DE" sz="1700" b="0" i="0" u="none" strike="noStrike" kern="1200">
              <a:effectLst/>
              <a:latin typeface="Arial" panose="020B0604020202020204" pitchFamily="34" charset="0"/>
              <a:cs typeface="Arial" panose="020B0604020202020204" pitchFamily="34" charset="0"/>
            </a:rPr>
            <a:t>…in einer Weise verarbeitet werden, die eine angemessene Sicherheit der personenbezogenen Daten gewährleistet, einschließlich Schutz vor unbefugter oder unrechtmäßiger Verarbeitung und vor unbeabsichtigtem Verlust, unbeabsichtigter Zerstörung oder unbeabsichtigter Schädigung durch geeignete technische und organisatorische Maßnahmen</a:t>
          </a:r>
          <a:endParaRPr lang="en-US" sz="1700" kern="1200" dirty="0">
            <a:latin typeface="Arial" panose="020B0604020202020204" pitchFamily="34" charset="0"/>
            <a:cs typeface="Arial" panose="020B0604020202020204" pitchFamily="34" charset="0"/>
          </a:endParaRPr>
        </a:p>
      </dsp:txBody>
      <dsp:txXfrm>
        <a:off x="0" y="382472"/>
        <a:ext cx="5120113" cy="1950642"/>
      </dsp:txXfrm>
    </dsp:sp>
    <dsp:sp modelId="{51347855-01BB-46A9-9DB4-29490BB5D3C5}">
      <dsp:nvSpPr>
        <dsp:cNvPr id="0" name=""/>
        <dsp:cNvSpPr/>
      </dsp:nvSpPr>
      <dsp:spPr>
        <a:xfrm>
          <a:off x="0" y="2333115"/>
          <a:ext cx="5120113" cy="746639"/>
        </a:xfrm>
        <a:prstGeom prst="rect">
          <a:avLst/>
        </a:prstGeom>
        <a:solidFill>
          <a:schemeClr val="bg1">
            <a:lumMod val="95000"/>
            <a:alpha val="9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ctr" defTabSz="755650">
            <a:lnSpc>
              <a:spcPct val="90000"/>
            </a:lnSpc>
            <a:spcBef>
              <a:spcPct val="0"/>
            </a:spcBef>
            <a:spcAft>
              <a:spcPct val="15000"/>
            </a:spcAft>
            <a:buNone/>
          </a:pPr>
          <a:r>
            <a:rPr lang="de-DE" sz="1700" i="0" u="none" strike="noStrike" kern="1200" dirty="0">
              <a:effectLst/>
              <a:latin typeface="Arial" panose="020B0604020202020204" pitchFamily="34" charset="0"/>
              <a:cs typeface="Arial" panose="020B0604020202020204" pitchFamily="34" charset="0"/>
            </a:rPr>
            <a:t>= Integrität und Vertraulichkeit</a:t>
          </a:r>
          <a:endParaRPr lang="en-US" sz="1700" kern="1200" dirty="0">
            <a:latin typeface="Arial" panose="020B0604020202020204" pitchFamily="34" charset="0"/>
            <a:cs typeface="Arial" panose="020B0604020202020204" pitchFamily="34" charset="0"/>
          </a:endParaRPr>
        </a:p>
      </dsp:txBody>
      <dsp:txXfrm>
        <a:off x="0" y="2333115"/>
        <a:ext cx="5120113" cy="7466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557FB-8CF2-4196-A5D0-96E690D4348C}">
      <dsp:nvSpPr>
        <dsp:cNvPr id="0" name=""/>
        <dsp:cNvSpPr/>
      </dsp:nvSpPr>
      <dsp:spPr>
        <a:xfrm>
          <a:off x="0" y="454006"/>
          <a:ext cx="5120113" cy="1719735"/>
        </a:xfrm>
        <a:prstGeom prst="rect">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l" defTabSz="844550">
            <a:lnSpc>
              <a:spcPct val="90000"/>
            </a:lnSpc>
            <a:spcBef>
              <a:spcPct val="0"/>
            </a:spcBef>
            <a:spcAft>
              <a:spcPct val="35000"/>
            </a:spcAft>
            <a:buNone/>
          </a:pPr>
          <a:r>
            <a:rPr lang="de-DE" sz="1900" b="0" i="0" u="none" strike="noStrike" kern="1200" dirty="0">
              <a:effectLst/>
              <a:latin typeface="Lato" panose="020F0502020204030203" pitchFamily="34" charset="0"/>
            </a:rPr>
            <a:t>… der Verantwortliche ist für die Einhaltung des Grundsätze verantwortlich und muss dessen Einhaltung nachweisen können</a:t>
          </a:r>
          <a:br>
            <a:rPr lang="de-DE" sz="1900" b="0" i="0" u="none" strike="noStrike" kern="1200" dirty="0">
              <a:effectLst/>
              <a:latin typeface="Lato" panose="020F0502020204030203" pitchFamily="34" charset="0"/>
            </a:rPr>
          </a:br>
          <a:br>
            <a:rPr lang="de-DE" sz="1900" b="0" i="0" u="none" strike="noStrike" kern="1200" dirty="0">
              <a:effectLst/>
              <a:latin typeface="Lato" panose="020F0502020204030203" pitchFamily="34" charset="0"/>
            </a:rPr>
          </a:br>
          <a:r>
            <a:rPr lang="de-DE" sz="1900" b="0" i="0" u="none" strike="noStrike" kern="1200" dirty="0">
              <a:effectLst/>
              <a:latin typeface="Lato" panose="020F0502020204030203" pitchFamily="34" charset="0"/>
            </a:rPr>
            <a:t>zum Beispiel über das Verzeichnis der Verarbeitungstätigkeiten (VVT)</a:t>
          </a:r>
          <a:endParaRPr lang="en-US" sz="1900" kern="1200" dirty="0">
            <a:latin typeface="Arial" panose="020B0604020202020204" pitchFamily="34" charset="0"/>
            <a:cs typeface="Arial" panose="020B0604020202020204" pitchFamily="34" charset="0"/>
          </a:endParaRPr>
        </a:p>
      </dsp:txBody>
      <dsp:txXfrm>
        <a:off x="0" y="454006"/>
        <a:ext cx="5120113" cy="1719735"/>
      </dsp:txXfrm>
    </dsp:sp>
    <dsp:sp modelId="{5A9259CB-8E03-42E6-9080-62307BB344EF}">
      <dsp:nvSpPr>
        <dsp:cNvPr id="0" name=""/>
        <dsp:cNvSpPr/>
      </dsp:nvSpPr>
      <dsp:spPr>
        <a:xfrm>
          <a:off x="0" y="2173741"/>
          <a:ext cx="5120113" cy="834480"/>
        </a:xfrm>
        <a:prstGeom prst="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ctr" defTabSz="844550">
            <a:lnSpc>
              <a:spcPct val="90000"/>
            </a:lnSpc>
            <a:spcBef>
              <a:spcPct val="0"/>
            </a:spcBef>
            <a:spcAft>
              <a:spcPct val="15000"/>
            </a:spcAft>
            <a:buNone/>
          </a:pPr>
          <a:r>
            <a:rPr lang="de-DE" sz="1900" i="0" u="none" strike="noStrike" kern="1200" dirty="0">
              <a:effectLst/>
              <a:latin typeface="Arial" panose="020B0604020202020204" pitchFamily="34" charset="0"/>
              <a:cs typeface="Arial" panose="020B0604020202020204" pitchFamily="34" charset="0"/>
            </a:rPr>
            <a:t>= Dokumentationspflichten</a:t>
          </a:r>
          <a:endParaRPr lang="en-US" sz="1900" kern="1200" dirty="0">
            <a:latin typeface="Arial" panose="020B0604020202020204" pitchFamily="34" charset="0"/>
            <a:cs typeface="Arial" panose="020B0604020202020204" pitchFamily="34" charset="0"/>
          </a:endParaRPr>
        </a:p>
      </dsp:txBody>
      <dsp:txXfrm>
        <a:off x="0" y="2173741"/>
        <a:ext cx="5120113" cy="834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557FB-8CF2-4196-A5D0-96E690D4348C}">
      <dsp:nvSpPr>
        <dsp:cNvPr id="0" name=""/>
        <dsp:cNvSpPr/>
      </dsp:nvSpPr>
      <dsp:spPr>
        <a:xfrm>
          <a:off x="0" y="267891"/>
          <a:ext cx="5120113" cy="2048045"/>
        </a:xfrm>
        <a:prstGeom prst="rect">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l" defTabSz="889000">
            <a:lnSpc>
              <a:spcPct val="90000"/>
            </a:lnSpc>
            <a:spcBef>
              <a:spcPct val="0"/>
            </a:spcBef>
            <a:spcAft>
              <a:spcPct val="35000"/>
            </a:spcAft>
            <a:buNone/>
          </a:pPr>
          <a:r>
            <a:rPr lang="de-DE" sz="2000" kern="1200" dirty="0">
              <a:latin typeface="Arial" panose="020B0604020202020204" pitchFamily="34" charset="0"/>
              <a:cs typeface="Arial" panose="020B0604020202020204" pitchFamily="34" charset="0"/>
            </a:rPr>
            <a:t>Liegt eine Einwilligung vor?</a:t>
          </a:r>
        </a:p>
        <a:p>
          <a:pPr marL="0" lvl="0" indent="0" algn="l" defTabSz="889000">
            <a:lnSpc>
              <a:spcPct val="90000"/>
            </a:lnSpc>
            <a:spcBef>
              <a:spcPct val="0"/>
            </a:spcBef>
            <a:spcAft>
              <a:spcPct val="35000"/>
            </a:spcAft>
            <a:buNone/>
          </a:pPr>
          <a:r>
            <a:rPr lang="de-DE" sz="2000" kern="1200" dirty="0">
              <a:latin typeface="Arial" panose="020B0604020202020204" pitchFamily="34" charset="0"/>
              <a:cs typeface="Arial" panose="020B0604020202020204" pitchFamily="34" charset="0"/>
            </a:rPr>
            <a:t>Ist die Datenverarbeitung für die Vertragserfüllung?</a:t>
          </a:r>
        </a:p>
        <a:p>
          <a:pPr marL="0" lvl="0" indent="0" algn="l" defTabSz="889000">
            <a:lnSpc>
              <a:spcPct val="90000"/>
            </a:lnSpc>
            <a:spcBef>
              <a:spcPct val="0"/>
            </a:spcBef>
            <a:spcAft>
              <a:spcPct val="35000"/>
            </a:spcAft>
            <a:buNone/>
          </a:pPr>
          <a:r>
            <a:rPr lang="de-DE" sz="2000" kern="1200" dirty="0">
              <a:latin typeface="Arial" panose="020B0604020202020204" pitchFamily="34" charset="0"/>
              <a:cs typeface="Arial" panose="020B0604020202020204" pitchFamily="34" charset="0"/>
            </a:rPr>
            <a:t>Gibt es rechtliche Pflichten für die Datenverarbeitung?</a:t>
          </a:r>
        </a:p>
        <a:p>
          <a:pPr marL="0" lvl="0" indent="0" algn="l" defTabSz="889000">
            <a:lnSpc>
              <a:spcPct val="90000"/>
            </a:lnSpc>
            <a:spcBef>
              <a:spcPct val="0"/>
            </a:spcBef>
            <a:spcAft>
              <a:spcPct val="35000"/>
            </a:spcAft>
            <a:buNone/>
          </a:pPr>
          <a:r>
            <a:rPr lang="de-DE" sz="2000" kern="1200" dirty="0">
              <a:latin typeface="Arial" panose="020B0604020202020204" pitchFamily="34" charset="0"/>
              <a:cs typeface="Arial" panose="020B0604020202020204" pitchFamily="34" charset="0"/>
            </a:rPr>
            <a:t>Besteht ein berechtigtes Interesse?</a:t>
          </a:r>
          <a:endParaRPr lang="en-US" sz="2000" kern="1200" dirty="0">
            <a:latin typeface="Arial" panose="020B0604020202020204" pitchFamily="34" charset="0"/>
            <a:cs typeface="Arial" panose="020B0604020202020204" pitchFamily="34" charset="0"/>
          </a:endParaRPr>
        </a:p>
      </dsp:txBody>
      <dsp:txXfrm>
        <a:off x="0" y="267891"/>
        <a:ext cx="5120113" cy="2048045"/>
      </dsp:txXfrm>
    </dsp:sp>
    <dsp:sp modelId="{5A9259CB-8E03-42E6-9080-62307BB344EF}">
      <dsp:nvSpPr>
        <dsp:cNvPr id="0" name=""/>
        <dsp:cNvSpPr/>
      </dsp:nvSpPr>
      <dsp:spPr>
        <a:xfrm>
          <a:off x="0" y="2315936"/>
          <a:ext cx="5120113" cy="878400"/>
        </a:xfrm>
        <a:prstGeom prst="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ctr" defTabSz="889000">
            <a:lnSpc>
              <a:spcPct val="90000"/>
            </a:lnSpc>
            <a:spcBef>
              <a:spcPct val="0"/>
            </a:spcBef>
            <a:spcAft>
              <a:spcPct val="15000"/>
            </a:spcAft>
            <a:buNone/>
          </a:pPr>
          <a:r>
            <a:rPr lang="de-DE" sz="2000" i="0" u="none" strike="noStrike" kern="1200" dirty="0">
              <a:effectLst/>
              <a:latin typeface="Arial" panose="020B0604020202020204" pitchFamily="34" charset="0"/>
              <a:cs typeface="Arial" panose="020B0604020202020204" pitchFamily="34" charset="0"/>
            </a:rPr>
            <a:t>= </a:t>
          </a:r>
          <a:r>
            <a:rPr lang="de-DE" sz="2000" kern="1200" dirty="0">
              <a:latin typeface="Arial" panose="020B0604020202020204" pitchFamily="34" charset="0"/>
              <a:cs typeface="Arial" panose="020B0604020202020204" pitchFamily="34" charset="0"/>
            </a:rPr>
            <a:t>Rechtsgrundlagen</a:t>
          </a:r>
          <a:endParaRPr lang="en-US" sz="2000" kern="1200" dirty="0">
            <a:latin typeface="Arial" panose="020B0604020202020204" pitchFamily="34" charset="0"/>
            <a:cs typeface="Arial" panose="020B0604020202020204" pitchFamily="34" charset="0"/>
          </a:endParaRPr>
        </a:p>
      </dsp:txBody>
      <dsp:txXfrm>
        <a:off x="0" y="2315936"/>
        <a:ext cx="5120113" cy="878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D91DE-393C-431F-979F-79166986925E}">
      <dsp:nvSpPr>
        <dsp:cNvPr id="0" name=""/>
        <dsp:cNvSpPr/>
      </dsp:nvSpPr>
      <dsp:spPr>
        <a:xfrm>
          <a:off x="0" y="0"/>
          <a:ext cx="9125989" cy="9572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Vorliegen einer Einwilligung des Betroffenen</a:t>
          </a:r>
        </a:p>
      </dsp:txBody>
      <dsp:txXfrm>
        <a:off x="28038" y="28038"/>
        <a:ext cx="8012103" cy="901218"/>
      </dsp:txXfrm>
    </dsp:sp>
    <dsp:sp modelId="{F5651ADC-ABE3-452F-AA4D-F741D33D404D}">
      <dsp:nvSpPr>
        <dsp:cNvPr id="0" name=""/>
        <dsp:cNvSpPr/>
      </dsp:nvSpPr>
      <dsp:spPr>
        <a:xfrm>
          <a:off x="764301" y="1131347"/>
          <a:ext cx="9125989" cy="957294"/>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Erforderlichkeit für die Vertragserfüllung</a:t>
          </a:r>
        </a:p>
      </dsp:txBody>
      <dsp:txXfrm>
        <a:off x="792339" y="1159385"/>
        <a:ext cx="7683370" cy="901218"/>
      </dsp:txXfrm>
    </dsp:sp>
    <dsp:sp modelId="{01ADF29E-BA1A-4C22-883A-F1F2DA88EFD0}">
      <dsp:nvSpPr>
        <dsp:cNvPr id="0" name=""/>
        <dsp:cNvSpPr/>
      </dsp:nvSpPr>
      <dsp:spPr>
        <a:xfrm>
          <a:off x="1517195" y="2262695"/>
          <a:ext cx="9125989" cy="957294"/>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Erfüllung rechtlicher Pflichten</a:t>
          </a:r>
        </a:p>
      </dsp:txBody>
      <dsp:txXfrm>
        <a:off x="1545233" y="2290733"/>
        <a:ext cx="7694778" cy="901218"/>
      </dsp:txXfrm>
    </dsp:sp>
    <dsp:sp modelId="{81789551-3E24-4684-AD79-48F0ED00B833}">
      <dsp:nvSpPr>
        <dsp:cNvPr id="0" name=""/>
        <dsp:cNvSpPr/>
      </dsp:nvSpPr>
      <dsp:spPr>
        <a:xfrm>
          <a:off x="2281497" y="3394043"/>
          <a:ext cx="9125989" cy="95729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Berechtigtes Interesse des Verantwortlichen</a:t>
          </a:r>
        </a:p>
      </dsp:txBody>
      <dsp:txXfrm>
        <a:off x="2309535" y="3422081"/>
        <a:ext cx="7683370" cy="901218"/>
      </dsp:txXfrm>
    </dsp:sp>
    <dsp:sp modelId="{CFD31ABB-6AD7-47F2-AC29-7FE1A282F53F}">
      <dsp:nvSpPr>
        <dsp:cNvPr id="0" name=""/>
        <dsp:cNvSpPr/>
      </dsp:nvSpPr>
      <dsp:spPr>
        <a:xfrm>
          <a:off x="8503748"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de-DE" sz="2800" kern="1200"/>
        </a:p>
      </dsp:txBody>
      <dsp:txXfrm>
        <a:off x="8643752" y="733200"/>
        <a:ext cx="342233" cy="468236"/>
      </dsp:txXfrm>
    </dsp:sp>
    <dsp:sp modelId="{A82B1BAF-4D03-46D2-AC48-A986C06AEFCA}">
      <dsp:nvSpPr>
        <dsp:cNvPr id="0" name=""/>
        <dsp:cNvSpPr/>
      </dsp:nvSpPr>
      <dsp:spPr>
        <a:xfrm>
          <a:off x="9268049" y="1864548"/>
          <a:ext cx="622241" cy="622241"/>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de-DE" sz="2800" kern="1200"/>
        </a:p>
      </dsp:txBody>
      <dsp:txXfrm>
        <a:off x="9408053" y="1864548"/>
        <a:ext cx="342233" cy="468236"/>
      </dsp:txXfrm>
    </dsp:sp>
    <dsp:sp modelId="{5F00EDAB-9EB6-4C25-9468-CF9BBDF2AA38}">
      <dsp:nvSpPr>
        <dsp:cNvPr id="0" name=""/>
        <dsp:cNvSpPr/>
      </dsp:nvSpPr>
      <dsp:spPr>
        <a:xfrm>
          <a:off x="10020944" y="2995896"/>
          <a:ext cx="622241" cy="62224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de-DE" sz="2800" kern="1200"/>
        </a:p>
      </dsp:txBody>
      <dsp:txXfrm>
        <a:off x="10160948" y="2995896"/>
        <a:ext cx="342233" cy="4682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6511D-D3AE-43AB-AF51-6BA02BD59450}" type="datetimeFigureOut">
              <a:rPr lang="de-DE" smtClean="0"/>
              <a:t>27.02.2023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CD938-5903-4B18-940D-DDF161C9C715}" type="slidenum">
              <a:rPr lang="de-DE" smtClean="0"/>
              <a:t>‹Nr.›</a:t>
            </a:fld>
            <a:endParaRPr lang="de-DE"/>
          </a:p>
        </p:txBody>
      </p:sp>
    </p:spTree>
    <p:extLst>
      <p:ext uri="{BB962C8B-B14F-4D97-AF65-F5344CB8AC3E}">
        <p14:creationId xmlns:p14="http://schemas.microsoft.com/office/powerpoint/2010/main" val="374835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Variante 1">
    <p:spTree>
      <p:nvGrpSpPr>
        <p:cNvPr id="1" name=""/>
        <p:cNvGrpSpPr/>
        <p:nvPr/>
      </p:nvGrpSpPr>
      <p:grpSpPr>
        <a:xfrm>
          <a:off x="0" y="0"/>
          <a:ext cx="0" cy="0"/>
          <a:chOff x="0" y="0"/>
          <a:chExt cx="0" cy="0"/>
        </a:xfrm>
      </p:grpSpPr>
      <p:pic>
        <p:nvPicPr>
          <p:cNvPr id="5" name="Grafik 4" descr="Ein Bild, das draußen, Himmel, Natur, Sonnenuntergang enthält.&#10;&#10;Automatisch generierte Beschreibung">
            <a:extLst>
              <a:ext uri="{FF2B5EF4-FFF2-40B4-BE49-F238E27FC236}">
                <a16:creationId xmlns:a16="http://schemas.microsoft.com/office/drawing/2014/main" id="{0DA6A944-ADD7-4896-954C-849AE1D231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025"/>
          <a:stretch/>
        </p:blipFill>
        <p:spPr>
          <a:xfrm>
            <a:off x="-1" y="0"/>
            <a:ext cx="12192001" cy="6858000"/>
          </a:xfrm>
          <a:prstGeom prst="rect">
            <a:avLst/>
          </a:prstGeom>
        </p:spPr>
      </p:pic>
      <p:sp>
        <p:nvSpPr>
          <p:cNvPr id="16" name="Titel 15">
            <a:extLst>
              <a:ext uri="{FF2B5EF4-FFF2-40B4-BE49-F238E27FC236}">
                <a16:creationId xmlns:a16="http://schemas.microsoft.com/office/drawing/2014/main" id="{D1932E13-F2E8-44BD-B3FE-6C9FA3A2C2B4}"/>
              </a:ext>
            </a:extLst>
          </p:cNvPr>
          <p:cNvSpPr>
            <a:spLocks noGrp="1"/>
          </p:cNvSpPr>
          <p:nvPr>
            <p:ph type="title"/>
          </p:nvPr>
        </p:nvSpPr>
        <p:spPr>
          <a:xfrm>
            <a:off x="1021105" y="4780222"/>
            <a:ext cx="10149338" cy="642227"/>
          </a:xfrm>
          <a:prstGeom prst="rect">
            <a:avLst/>
          </a:prstGeom>
        </p:spPr>
        <p:txBody>
          <a:bodyPr/>
          <a:lstStyle>
            <a:lvl1pPr algn="ctr">
              <a:defRPr sz="4000" b="1">
                <a:solidFill>
                  <a:schemeClr val="bg1"/>
                </a:solidFill>
                <a:latin typeface="Century Gothic" panose="020B0502020202020204" pitchFamily="34" charset="0"/>
              </a:defRPr>
            </a:lvl1pPr>
          </a:lstStyle>
          <a:p>
            <a:r>
              <a:rPr lang="de-DE"/>
              <a:t>Mastertitelformat bearbeiten</a:t>
            </a:r>
            <a:endParaRPr lang="de-DE" dirty="0"/>
          </a:p>
        </p:txBody>
      </p:sp>
      <p:sp>
        <p:nvSpPr>
          <p:cNvPr id="19" name="Textplatzhalter 18">
            <a:extLst>
              <a:ext uri="{FF2B5EF4-FFF2-40B4-BE49-F238E27FC236}">
                <a16:creationId xmlns:a16="http://schemas.microsoft.com/office/drawing/2014/main" id="{740F6369-7000-4E49-8D6E-721D32C294E0}"/>
              </a:ext>
            </a:extLst>
          </p:cNvPr>
          <p:cNvSpPr>
            <a:spLocks noGrp="1"/>
          </p:cNvSpPr>
          <p:nvPr>
            <p:ph type="body" sz="quarter" idx="10"/>
          </p:nvPr>
        </p:nvSpPr>
        <p:spPr>
          <a:xfrm>
            <a:off x="1021555" y="5422449"/>
            <a:ext cx="10148888" cy="363904"/>
          </a:xfrm>
          <a:prstGeom prst="rect">
            <a:avLst/>
          </a:prstGeom>
        </p:spPr>
        <p:txBody>
          <a:bodyPr/>
          <a:lstStyle>
            <a:lvl1pPr marL="0" indent="0" algn="ctr">
              <a:buNone/>
              <a:defRPr sz="180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pic>
        <p:nvPicPr>
          <p:cNvPr id="11" name="Grafik 10">
            <a:extLst>
              <a:ext uri="{FF2B5EF4-FFF2-40B4-BE49-F238E27FC236}">
                <a16:creationId xmlns:a16="http://schemas.microsoft.com/office/drawing/2014/main" id="{BA0C3721-8C88-435B-B4C9-308E45A7CA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16907" y="2098322"/>
            <a:ext cx="3157734" cy="902210"/>
          </a:xfrm>
          <a:prstGeom prst="rect">
            <a:avLst/>
          </a:prstGeom>
        </p:spPr>
      </p:pic>
      <p:pic>
        <p:nvPicPr>
          <p:cNvPr id="17" name="Grafik 16">
            <a:extLst>
              <a:ext uri="{FF2B5EF4-FFF2-40B4-BE49-F238E27FC236}">
                <a16:creationId xmlns:a16="http://schemas.microsoft.com/office/drawing/2014/main" id="{CD3731C2-059C-4A48-BFF7-D78EB5E61053}"/>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l="43146" r="-262"/>
          <a:stretch/>
        </p:blipFill>
        <p:spPr>
          <a:xfrm>
            <a:off x="0" y="0"/>
            <a:ext cx="3745066" cy="6858000"/>
          </a:xfrm>
          <a:prstGeom prst="rect">
            <a:avLst/>
          </a:prstGeom>
        </p:spPr>
      </p:pic>
    </p:spTree>
    <p:extLst>
      <p:ext uri="{BB962C8B-B14F-4D97-AF65-F5344CB8AC3E}">
        <p14:creationId xmlns:p14="http://schemas.microsoft.com/office/powerpoint/2010/main" val="281750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Variante 2">
    <p:spTree>
      <p:nvGrpSpPr>
        <p:cNvPr id="1" name=""/>
        <p:cNvGrpSpPr/>
        <p:nvPr/>
      </p:nvGrpSpPr>
      <p:grpSpPr>
        <a:xfrm>
          <a:off x="0" y="0"/>
          <a:ext cx="0" cy="0"/>
          <a:chOff x="0" y="0"/>
          <a:chExt cx="0" cy="0"/>
        </a:xfrm>
      </p:grpSpPr>
      <p:pic>
        <p:nvPicPr>
          <p:cNvPr id="3" name="Grafik 2" descr="Ein Bild, das draußen, Himmel, Natur, Nachthimmel enthält.&#10;&#10;Automatisch generierte Beschreibung">
            <a:extLst>
              <a:ext uri="{FF2B5EF4-FFF2-40B4-BE49-F238E27FC236}">
                <a16:creationId xmlns:a16="http://schemas.microsoft.com/office/drawing/2014/main" id="{F48A0CD1-1B52-44CC-9ACA-93E396797F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6" name="Titel 15">
            <a:extLst>
              <a:ext uri="{FF2B5EF4-FFF2-40B4-BE49-F238E27FC236}">
                <a16:creationId xmlns:a16="http://schemas.microsoft.com/office/drawing/2014/main" id="{D1932E13-F2E8-44BD-B3FE-6C9FA3A2C2B4}"/>
              </a:ext>
            </a:extLst>
          </p:cNvPr>
          <p:cNvSpPr>
            <a:spLocks noGrp="1"/>
          </p:cNvSpPr>
          <p:nvPr>
            <p:ph type="title"/>
          </p:nvPr>
        </p:nvSpPr>
        <p:spPr>
          <a:xfrm>
            <a:off x="1021105" y="1392971"/>
            <a:ext cx="10149338" cy="642227"/>
          </a:xfrm>
          <a:prstGeom prst="rect">
            <a:avLst/>
          </a:prstGeom>
        </p:spPr>
        <p:txBody>
          <a:bodyPr/>
          <a:lstStyle>
            <a:lvl1pPr algn="ctr">
              <a:defRPr sz="4000" b="1">
                <a:solidFill>
                  <a:schemeClr val="bg1"/>
                </a:solidFill>
                <a:latin typeface="Century Gothic" panose="020B0502020202020204" pitchFamily="34" charset="0"/>
              </a:defRPr>
            </a:lvl1pPr>
          </a:lstStyle>
          <a:p>
            <a:r>
              <a:rPr lang="de-DE"/>
              <a:t>Mastertitelformat bearbeiten</a:t>
            </a:r>
            <a:endParaRPr lang="de-DE" dirty="0"/>
          </a:p>
        </p:txBody>
      </p:sp>
      <p:sp>
        <p:nvSpPr>
          <p:cNvPr id="19" name="Textplatzhalter 18">
            <a:extLst>
              <a:ext uri="{FF2B5EF4-FFF2-40B4-BE49-F238E27FC236}">
                <a16:creationId xmlns:a16="http://schemas.microsoft.com/office/drawing/2014/main" id="{740F6369-7000-4E49-8D6E-721D32C294E0}"/>
              </a:ext>
            </a:extLst>
          </p:cNvPr>
          <p:cNvSpPr>
            <a:spLocks noGrp="1"/>
          </p:cNvSpPr>
          <p:nvPr>
            <p:ph type="body" sz="quarter" idx="10"/>
          </p:nvPr>
        </p:nvSpPr>
        <p:spPr>
          <a:xfrm>
            <a:off x="1021555" y="2035198"/>
            <a:ext cx="10148888" cy="363904"/>
          </a:xfrm>
          <a:prstGeom prst="rect">
            <a:avLst/>
          </a:prstGeom>
        </p:spPr>
        <p:txBody>
          <a:bodyPr/>
          <a:lstStyle>
            <a:lvl1pPr marL="0" indent="0" algn="ctr">
              <a:buNone/>
              <a:defRPr sz="180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pic>
        <p:nvPicPr>
          <p:cNvPr id="11" name="Grafik 10">
            <a:extLst>
              <a:ext uri="{FF2B5EF4-FFF2-40B4-BE49-F238E27FC236}">
                <a16:creationId xmlns:a16="http://schemas.microsoft.com/office/drawing/2014/main" id="{BA0C3721-8C88-435B-B4C9-308E45A7CA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16907" y="5516690"/>
            <a:ext cx="3157734" cy="902210"/>
          </a:xfrm>
          <a:prstGeom prst="rect">
            <a:avLst/>
          </a:prstGeom>
        </p:spPr>
      </p:pic>
      <p:pic>
        <p:nvPicPr>
          <p:cNvPr id="6" name="Grafik 5">
            <a:extLst>
              <a:ext uri="{FF2B5EF4-FFF2-40B4-BE49-F238E27FC236}">
                <a16:creationId xmlns:a16="http://schemas.microsoft.com/office/drawing/2014/main" id="{AF7E07F9-BAF9-4BF7-B932-94F5719BCEAE}"/>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r="34427"/>
          <a:stretch/>
        </p:blipFill>
        <p:spPr>
          <a:xfrm>
            <a:off x="7892041" y="0"/>
            <a:ext cx="4299507" cy="6858000"/>
          </a:xfrm>
          <a:prstGeom prst="rect">
            <a:avLst/>
          </a:prstGeom>
        </p:spPr>
      </p:pic>
    </p:spTree>
    <p:extLst>
      <p:ext uri="{BB962C8B-B14F-4D97-AF65-F5344CB8AC3E}">
        <p14:creationId xmlns:p14="http://schemas.microsoft.com/office/powerpoint/2010/main" val="134696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EA1AF5D-13E0-4EEC-9E24-2909F1635FBD}"/>
              </a:ext>
            </a:extLst>
          </p:cNvPr>
          <p:cNvSpPr/>
          <p:nvPr userDrawn="1"/>
        </p:nvSpPr>
        <p:spPr>
          <a:xfrm>
            <a:off x="0" y="6408613"/>
            <a:ext cx="12192000" cy="214613"/>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1">
                  <a:lumMod val="9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3FBCB93E-1CCB-4FA1-B2C1-3530340587D1}"/>
              </a:ext>
            </a:extLst>
          </p:cNvPr>
          <p:cNvSpPr>
            <a:spLocks noGrp="1"/>
          </p:cNvSpPr>
          <p:nvPr>
            <p:ph type="body" sz="quarter" idx="11"/>
          </p:nvPr>
        </p:nvSpPr>
        <p:spPr>
          <a:xfrm>
            <a:off x="768319" y="2418533"/>
            <a:ext cx="10649754" cy="3282552"/>
          </a:xfrm>
          <a:prstGeom prst="rect">
            <a:avLst/>
          </a:prstGeom>
        </p:spPr>
        <p:txBody>
          <a:bodyPr/>
          <a:lstStyle>
            <a:lvl1pPr>
              <a:defRPr sz="2400">
                <a:solidFill>
                  <a:schemeClr val="tx1">
                    <a:lumMod val="65000"/>
                    <a:lumOff val="35000"/>
                  </a:schemeClr>
                </a:solidFill>
                <a:latin typeface="Franklin Gothic Medium" panose="020B0603020102020204" pitchFamily="34" charset="0"/>
              </a:defRPr>
            </a:lvl1pPr>
            <a:lvl2pPr>
              <a:defRPr sz="2000">
                <a:solidFill>
                  <a:schemeClr val="tx1">
                    <a:lumMod val="65000"/>
                    <a:lumOff val="35000"/>
                  </a:schemeClr>
                </a:solidFill>
                <a:latin typeface="Franklin Gothic Medium" panose="020B0603020102020204" pitchFamily="34" charset="0"/>
              </a:defRPr>
            </a:lvl2pPr>
            <a:lvl3pPr>
              <a:defRPr sz="1800">
                <a:solidFill>
                  <a:schemeClr val="tx1">
                    <a:lumMod val="65000"/>
                    <a:lumOff val="35000"/>
                  </a:schemeClr>
                </a:solidFill>
                <a:latin typeface="Franklin Gothic Medium" panose="020B0603020102020204" pitchFamily="34" charset="0"/>
              </a:defRPr>
            </a:lvl3pPr>
            <a:lvl4pPr>
              <a:defRPr sz="1600">
                <a:solidFill>
                  <a:schemeClr val="tx1">
                    <a:lumMod val="65000"/>
                    <a:lumOff val="35000"/>
                  </a:schemeClr>
                </a:solidFill>
                <a:latin typeface="Franklin Gothic Medium" panose="020B0603020102020204" pitchFamily="34" charset="0"/>
              </a:defRPr>
            </a:lvl4pPr>
            <a:lvl5pPr>
              <a:defRPr sz="1600">
                <a:solidFill>
                  <a:schemeClr val="tx1">
                    <a:lumMod val="65000"/>
                    <a:lumOff val="35000"/>
                  </a:schemeClr>
                </a:solidFill>
                <a:latin typeface="Franklin Gothic Medium" panose="020B06030201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8" name="Grafik 7">
            <a:extLst>
              <a:ext uri="{FF2B5EF4-FFF2-40B4-BE49-F238E27FC236}">
                <a16:creationId xmlns:a16="http://schemas.microsoft.com/office/drawing/2014/main" id="{0E6F152F-8BF2-4EF8-8E3B-0E7C65C223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318" y="6267273"/>
            <a:ext cx="1767653" cy="505044"/>
          </a:xfrm>
          <a:prstGeom prst="rect">
            <a:avLst/>
          </a:prstGeom>
        </p:spPr>
      </p:pic>
      <p:sp>
        <p:nvSpPr>
          <p:cNvPr id="9" name="Titel 15">
            <a:extLst>
              <a:ext uri="{FF2B5EF4-FFF2-40B4-BE49-F238E27FC236}">
                <a16:creationId xmlns:a16="http://schemas.microsoft.com/office/drawing/2014/main" id="{9C30BA62-8F93-44B2-B526-8CE8083AE4FB}"/>
              </a:ext>
            </a:extLst>
          </p:cNvPr>
          <p:cNvSpPr>
            <a:spLocks noGrp="1"/>
          </p:cNvSpPr>
          <p:nvPr>
            <p:ph type="title"/>
          </p:nvPr>
        </p:nvSpPr>
        <p:spPr>
          <a:xfrm>
            <a:off x="768319" y="771500"/>
            <a:ext cx="10649753" cy="492757"/>
          </a:xfrm>
          <a:prstGeom prst="rect">
            <a:avLst/>
          </a:prstGeom>
        </p:spPr>
        <p:txBody>
          <a:bodyPr/>
          <a:lstStyle>
            <a:lvl1pPr>
              <a:defRPr sz="3200" b="1">
                <a:solidFill>
                  <a:schemeClr val="tx1">
                    <a:lumMod val="65000"/>
                    <a:lumOff val="35000"/>
                  </a:schemeClr>
                </a:solidFill>
                <a:latin typeface="+mj-lt"/>
              </a:defRPr>
            </a:lvl1pPr>
          </a:lstStyle>
          <a:p>
            <a:r>
              <a:rPr lang="de-DE"/>
              <a:t>Mastertitelformat bearbeiten</a:t>
            </a:r>
            <a:endParaRPr lang="de-DE" dirty="0"/>
          </a:p>
        </p:txBody>
      </p:sp>
      <p:sp>
        <p:nvSpPr>
          <p:cNvPr id="10" name="Textplatzhalter 18">
            <a:extLst>
              <a:ext uri="{FF2B5EF4-FFF2-40B4-BE49-F238E27FC236}">
                <a16:creationId xmlns:a16="http://schemas.microsoft.com/office/drawing/2014/main" id="{C31B8A94-C462-406D-8784-7D08C8EEB193}"/>
              </a:ext>
            </a:extLst>
          </p:cNvPr>
          <p:cNvSpPr>
            <a:spLocks noGrp="1"/>
          </p:cNvSpPr>
          <p:nvPr>
            <p:ph type="body" sz="quarter" idx="10"/>
          </p:nvPr>
        </p:nvSpPr>
        <p:spPr>
          <a:xfrm>
            <a:off x="768768" y="1264257"/>
            <a:ext cx="10649303" cy="363904"/>
          </a:xfrm>
          <a:prstGeom prst="rect">
            <a:avLst/>
          </a:prstGeom>
        </p:spPr>
        <p:txBody>
          <a:bodyPr/>
          <a:lstStyle>
            <a:lvl1pPr marL="0" indent="0">
              <a:buNone/>
              <a:defRPr sz="1800">
                <a:solidFill>
                  <a:schemeClr val="tx1">
                    <a:lumMod val="65000"/>
                    <a:lumOff val="3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de-DE"/>
              <a:t>Mastertextformat bearbeiten</a:t>
            </a:r>
          </a:p>
        </p:txBody>
      </p:sp>
      <p:pic>
        <p:nvPicPr>
          <p:cNvPr id="6" name="Grafik 5" descr="Ein Bild, das Text, Transport, Vektorgrafiken enthält.&#10;&#10;Automatisch generierte Beschreibung">
            <a:extLst>
              <a:ext uri="{FF2B5EF4-FFF2-40B4-BE49-F238E27FC236}">
                <a16:creationId xmlns:a16="http://schemas.microsoft.com/office/drawing/2014/main" id="{960233D7-3CEE-405C-84AA-CCEECB12BB46}"/>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9392875" y="-572494"/>
            <a:ext cx="3207557" cy="3354900"/>
          </a:xfrm>
          <a:prstGeom prst="rect">
            <a:avLst/>
          </a:prstGeom>
        </p:spPr>
      </p:pic>
      <p:sp>
        <p:nvSpPr>
          <p:cNvPr id="11" name="Textfeld 10">
            <a:extLst>
              <a:ext uri="{FF2B5EF4-FFF2-40B4-BE49-F238E27FC236}">
                <a16:creationId xmlns:a16="http://schemas.microsoft.com/office/drawing/2014/main" id="{154C779D-BF4C-408F-85BA-B442351053AE}"/>
              </a:ext>
            </a:extLst>
          </p:cNvPr>
          <p:cNvSpPr txBox="1"/>
          <p:nvPr userDrawn="1"/>
        </p:nvSpPr>
        <p:spPr>
          <a:xfrm>
            <a:off x="10996654" y="6377932"/>
            <a:ext cx="572494" cy="276999"/>
          </a:xfrm>
          <a:prstGeom prst="rect">
            <a:avLst/>
          </a:prstGeom>
          <a:noFill/>
        </p:spPr>
        <p:txBody>
          <a:bodyPr wrap="square" rtlCol="0">
            <a:spAutoFit/>
          </a:bodyPr>
          <a:lstStyle/>
          <a:p>
            <a:pPr algn="r"/>
            <a:fld id="{E1AF7277-4E75-4554-978A-9B714041A2C1}" type="slidenum">
              <a:rPr lang="de-DE" sz="1200" b="1" smtClean="0">
                <a:solidFill>
                  <a:schemeClr val="bg1"/>
                </a:solidFill>
              </a:rPr>
              <a:t>‹Nr.›</a:t>
            </a:fld>
            <a:endParaRPr lang="de-DE" sz="1200" b="1" dirty="0">
              <a:solidFill>
                <a:schemeClr val="bg1"/>
              </a:solidFill>
            </a:endParaRPr>
          </a:p>
        </p:txBody>
      </p:sp>
    </p:spTree>
    <p:extLst>
      <p:ext uri="{BB962C8B-B14F-4D97-AF65-F5344CB8AC3E}">
        <p14:creationId xmlns:p14="http://schemas.microsoft.com/office/powerpoint/2010/main" val="4285637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84662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12.xml"/><Relationship Id="rId7" Type="http://schemas.openxmlformats.org/officeDocument/2006/relationships/image" Target="../media/image22.png"/><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2.png"/><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8.jpeg"/><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8.jpeg"/><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94CF2B-C97B-484A-BE8F-7DA36F076346}"/>
              </a:ext>
            </a:extLst>
          </p:cNvPr>
          <p:cNvSpPr>
            <a:spLocks noGrp="1"/>
          </p:cNvSpPr>
          <p:nvPr>
            <p:ph type="title"/>
          </p:nvPr>
        </p:nvSpPr>
        <p:spPr>
          <a:xfrm>
            <a:off x="1021331" y="3927966"/>
            <a:ext cx="10149338" cy="642227"/>
          </a:xfrm>
        </p:spPr>
        <p:txBody>
          <a:bodyPr/>
          <a:lstStyle/>
          <a:p>
            <a:r>
              <a:rPr lang="de-DE" dirty="0"/>
              <a:t>Datenschutz </a:t>
            </a:r>
            <a:br>
              <a:rPr lang="de-DE" dirty="0"/>
            </a:br>
            <a:br>
              <a:rPr lang="de-DE" dirty="0"/>
            </a:br>
            <a:r>
              <a:rPr lang="de-DE" dirty="0"/>
              <a:t>Grundlagen des Datenschutzes</a:t>
            </a:r>
          </a:p>
        </p:txBody>
      </p:sp>
    </p:spTree>
    <p:extLst>
      <p:ext uri="{BB962C8B-B14F-4D97-AF65-F5344CB8AC3E}">
        <p14:creationId xmlns:p14="http://schemas.microsoft.com/office/powerpoint/2010/main" val="254371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106679" y="134336"/>
            <a:ext cx="9281161" cy="932688"/>
          </a:xfrm>
        </p:spPr>
        <p:txBody>
          <a:bodyPr vert="horz" lIns="91440" tIns="45720" rIns="91440" bIns="45720" rtlCol="0" anchor="b">
            <a:normAutofit fontScale="90000"/>
          </a:bodyPr>
          <a:lstStyle/>
          <a:p>
            <a:r>
              <a:rPr lang="en-US" sz="3400" kern="1200" dirty="0" err="1">
                <a:solidFill>
                  <a:schemeClr val="tx1"/>
                </a:solidFill>
                <a:latin typeface="Arial" panose="020B0604020202020204" pitchFamily="34" charset="0"/>
                <a:cs typeface="Arial" panose="020B0604020202020204" pitchFamily="34" charset="0"/>
              </a:rPr>
              <a:t>Daraus</a:t>
            </a:r>
            <a:r>
              <a:rPr lang="en-US" sz="3400" kern="1200" dirty="0">
                <a:solidFill>
                  <a:schemeClr val="tx1"/>
                </a:solidFill>
                <a:latin typeface="Arial" panose="020B0604020202020204" pitchFamily="34" charset="0"/>
                <a:cs typeface="Arial" panose="020B0604020202020204" pitchFamily="34" charset="0"/>
              </a:rPr>
              <a:t> </a:t>
            </a:r>
            <a:r>
              <a:rPr lang="en-US" sz="3400" kern="1200" dirty="0" err="1">
                <a:solidFill>
                  <a:schemeClr val="tx1"/>
                </a:solidFill>
                <a:latin typeface="Arial" panose="020B0604020202020204" pitchFamily="34" charset="0"/>
                <a:cs typeface="Arial" panose="020B0604020202020204" pitchFamily="34" charset="0"/>
              </a:rPr>
              <a:t>lassen</a:t>
            </a:r>
            <a:r>
              <a:rPr lang="en-US" sz="3400" kern="1200" dirty="0">
                <a:solidFill>
                  <a:schemeClr val="tx1"/>
                </a:solidFill>
                <a:latin typeface="Arial" panose="020B0604020202020204" pitchFamily="34" charset="0"/>
                <a:cs typeface="Arial" panose="020B0604020202020204" pitchFamily="34" charset="0"/>
              </a:rPr>
              <a:t> </a:t>
            </a:r>
            <a:r>
              <a:rPr lang="en-US" sz="3400" kern="1200" dirty="0" err="1">
                <a:solidFill>
                  <a:schemeClr val="tx1"/>
                </a:solidFill>
                <a:latin typeface="Arial" panose="020B0604020202020204" pitchFamily="34" charset="0"/>
                <a:cs typeface="Arial" panose="020B0604020202020204" pitchFamily="34" charset="0"/>
              </a:rPr>
              <a:t>sich</a:t>
            </a:r>
            <a:r>
              <a:rPr lang="en-US" sz="3400" kern="1200" dirty="0">
                <a:solidFill>
                  <a:schemeClr val="tx1"/>
                </a:solidFill>
                <a:latin typeface="Arial" panose="020B0604020202020204" pitchFamily="34" charset="0"/>
                <a:cs typeface="Arial" panose="020B0604020202020204" pitchFamily="34" charset="0"/>
              </a:rPr>
              <a:t> </a:t>
            </a:r>
            <a:r>
              <a:rPr lang="en-US" sz="3400" kern="1200" dirty="0" err="1">
                <a:solidFill>
                  <a:schemeClr val="tx1"/>
                </a:solidFill>
                <a:latin typeface="Arial" panose="020B0604020202020204" pitchFamily="34" charset="0"/>
                <a:cs typeface="Arial" panose="020B0604020202020204" pitchFamily="34" charset="0"/>
              </a:rPr>
              <a:t>Betroffenenrechte</a:t>
            </a:r>
            <a:r>
              <a:rPr lang="en-US" sz="3400" kern="1200" dirty="0">
                <a:solidFill>
                  <a:schemeClr val="tx1"/>
                </a:solidFill>
                <a:latin typeface="Arial" panose="020B0604020202020204" pitchFamily="34" charset="0"/>
                <a:cs typeface="Arial" panose="020B0604020202020204" pitchFamily="34" charset="0"/>
              </a:rPr>
              <a:t> </a:t>
            </a:r>
            <a:r>
              <a:rPr lang="en-US" sz="3400" kern="1200" dirty="0" err="1">
                <a:solidFill>
                  <a:schemeClr val="tx1"/>
                </a:solidFill>
                <a:latin typeface="Arial" panose="020B0604020202020204" pitchFamily="34" charset="0"/>
                <a:cs typeface="Arial" panose="020B0604020202020204" pitchFamily="34" charset="0"/>
              </a:rPr>
              <a:t>ableiten</a:t>
            </a:r>
            <a:endParaRPr lang="en-US" sz="3400" kern="1200" dirty="0">
              <a:solidFill>
                <a:schemeClr val="tx1"/>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E1D3B88B-FE47-13AC-4BA3-629C85120282}"/>
              </a:ext>
            </a:extLst>
          </p:cNvPr>
          <p:cNvPicPr>
            <a:picLocks noChangeAspect="1"/>
          </p:cNvPicPr>
          <p:nvPr/>
        </p:nvPicPr>
        <p:blipFill>
          <a:blip r:embed="rId2"/>
          <a:stretch>
            <a:fillRect/>
          </a:stretch>
        </p:blipFill>
        <p:spPr>
          <a:xfrm>
            <a:off x="716278" y="1994263"/>
            <a:ext cx="9414322" cy="3930478"/>
          </a:xfrm>
          <a:prstGeom prst="rect">
            <a:avLst/>
          </a:prstGeom>
        </p:spPr>
      </p:pic>
    </p:spTree>
    <p:extLst>
      <p:ext uri="{BB962C8B-B14F-4D97-AF65-F5344CB8AC3E}">
        <p14:creationId xmlns:p14="http://schemas.microsoft.com/office/powerpoint/2010/main" val="265887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479150" y="1011077"/>
            <a:ext cx="9478581" cy="1692794"/>
          </a:xfrm>
        </p:spPr>
        <p:txBody>
          <a:bodyPr vert="horz" lIns="91440" tIns="45720" rIns="91440" bIns="45720" rtlCol="0" anchor="ctr">
            <a:normAutofit/>
          </a:bodyPr>
          <a:lstStyle/>
          <a:p>
            <a:r>
              <a:rPr lang="en-US" dirty="0">
                <a:solidFill>
                  <a:schemeClr val="tx1"/>
                </a:solidFill>
                <a:latin typeface="Arial" panose="020B0604020202020204" pitchFamily="34" charset="0"/>
                <a:cs typeface="Arial" panose="020B0604020202020204" pitchFamily="34" charset="0"/>
              </a:rPr>
              <a:t>Was </a:t>
            </a:r>
            <a:r>
              <a:rPr lang="en-US" dirty="0" err="1">
                <a:solidFill>
                  <a:schemeClr val="tx1"/>
                </a:solidFill>
                <a:latin typeface="Arial" panose="020B0604020202020204" pitchFamily="34" charset="0"/>
                <a:cs typeface="Arial" panose="020B0604020202020204" pitchFamily="34" charset="0"/>
              </a:rPr>
              <a:t>ist</a:t>
            </a:r>
            <a:r>
              <a:rPr lang="en-US" dirty="0">
                <a:solidFill>
                  <a:schemeClr val="tx1"/>
                </a:solidFill>
                <a:latin typeface="Arial" panose="020B0604020202020204" pitchFamily="34" charset="0"/>
                <a:cs typeface="Arial" panose="020B0604020202020204" pitchFamily="34" charset="0"/>
              </a:rPr>
              <a:t> der </a:t>
            </a:r>
            <a:r>
              <a:rPr lang="en-US" dirty="0" err="1">
                <a:solidFill>
                  <a:schemeClr val="tx1"/>
                </a:solidFill>
                <a:latin typeface="Arial" panose="020B0604020202020204" pitchFamily="34" charset="0"/>
                <a:cs typeface="Arial" panose="020B0604020202020204" pitchFamily="34" charset="0"/>
              </a:rPr>
              <a:t>Beitrag</a:t>
            </a:r>
            <a:r>
              <a:rPr lang="en-US" dirty="0">
                <a:solidFill>
                  <a:schemeClr val="tx1"/>
                </a:solidFill>
                <a:latin typeface="Arial" panose="020B0604020202020204" pitchFamily="34" charset="0"/>
                <a:cs typeface="Arial" panose="020B0604020202020204" pitchFamily="34" charset="0"/>
              </a:rPr>
              <a:t> der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United Therapy Group?</a:t>
            </a:r>
          </a:p>
        </p:txBody>
      </p:sp>
      <p:cxnSp>
        <p:nvCxnSpPr>
          <p:cNvPr id="18" name="Straight Arrow Connector 1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20" name="Inhaltsplatzhalter 2">
            <a:extLst>
              <a:ext uri="{FF2B5EF4-FFF2-40B4-BE49-F238E27FC236}">
                <a16:creationId xmlns:a16="http://schemas.microsoft.com/office/drawing/2014/main" id="{3FEA298B-382A-A19A-91B1-9C7F451E4617}"/>
              </a:ext>
            </a:extLst>
          </p:cNvPr>
          <p:cNvGraphicFramePr/>
          <p:nvPr>
            <p:extLst>
              <p:ext uri="{D42A27DB-BD31-4B8C-83A1-F6EECF244321}">
                <p14:modId xmlns:p14="http://schemas.microsoft.com/office/powerpoint/2010/main" val="2445371453"/>
              </p:ext>
            </p:extLst>
          </p:nvPr>
        </p:nvGraphicFramePr>
        <p:xfrm>
          <a:off x="655320" y="2856410"/>
          <a:ext cx="11248657" cy="3180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148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479150" y="1011077"/>
            <a:ext cx="9478581" cy="1692794"/>
          </a:xfrm>
        </p:spPr>
        <p:txBody>
          <a:bodyPr vert="horz" lIns="91440" tIns="45720" rIns="91440" bIns="45720" rtlCol="0" anchor="ctr">
            <a:normAutofit/>
          </a:bodyPr>
          <a:lstStyle/>
          <a:p>
            <a:r>
              <a:rPr lang="en-US" dirty="0" err="1">
                <a:solidFill>
                  <a:schemeClr val="tx1"/>
                </a:solidFill>
                <a:latin typeface="Arial" panose="020B0604020202020204" pitchFamily="34" charset="0"/>
                <a:cs typeface="Arial" panose="020B0604020202020204" pitchFamily="34" charset="0"/>
              </a:rPr>
              <a:t>Personenbezogene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Daten</a:t>
            </a:r>
            <a:r>
              <a:rPr lang="en-US" dirty="0">
                <a:solidFill>
                  <a:schemeClr val="tx1"/>
                </a:solidFill>
                <a:latin typeface="Arial" panose="020B0604020202020204" pitchFamily="34" charset="0"/>
                <a:cs typeface="Arial" panose="020B0604020202020204" pitchFamily="34" charset="0"/>
              </a:rPr>
              <a:t> </a:t>
            </a:r>
            <a:br>
              <a:rPr lang="en-US" dirty="0">
                <a:solidFill>
                  <a:schemeClr val="tx1"/>
                </a:solidFill>
                <a:latin typeface="Arial" panose="020B0604020202020204" pitchFamily="34" charset="0"/>
                <a:cs typeface="Arial" panose="020B0604020202020204" pitchFamily="34" charset="0"/>
              </a:rPr>
            </a:br>
            <a:r>
              <a:rPr lang="en-US" dirty="0" err="1">
                <a:solidFill>
                  <a:schemeClr val="tx1"/>
                </a:solidFill>
                <a:latin typeface="Arial" panose="020B0604020202020204" pitchFamily="34" charset="0"/>
                <a:cs typeface="Arial" panose="020B0604020202020204" pitchFamily="34" charset="0"/>
              </a:rPr>
              <a:t>müssen</a:t>
            </a:r>
            <a:r>
              <a:rPr lang="en-US" dirty="0">
                <a:solidFill>
                  <a:schemeClr val="tx1"/>
                </a:solidFill>
                <a:latin typeface="Arial" panose="020B0604020202020204" pitchFamily="34" charset="0"/>
                <a:cs typeface="Arial" panose="020B0604020202020204" pitchFamily="34" charset="0"/>
              </a:rPr>
              <a:t>…</a:t>
            </a:r>
          </a:p>
        </p:txBody>
      </p:sp>
      <p:cxnSp>
        <p:nvCxnSpPr>
          <p:cNvPr id="18" name="Straight Arrow Connector 1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20" name="Inhaltsplatzhalter 2">
            <a:extLst>
              <a:ext uri="{FF2B5EF4-FFF2-40B4-BE49-F238E27FC236}">
                <a16:creationId xmlns:a16="http://schemas.microsoft.com/office/drawing/2014/main" id="{3FEA298B-382A-A19A-91B1-9C7F451E4617}"/>
              </a:ext>
            </a:extLst>
          </p:cNvPr>
          <p:cNvGraphicFramePr/>
          <p:nvPr>
            <p:extLst>
              <p:ext uri="{D42A27DB-BD31-4B8C-83A1-F6EECF244321}">
                <p14:modId xmlns:p14="http://schemas.microsoft.com/office/powerpoint/2010/main" val="61454299"/>
              </p:ext>
            </p:extLst>
          </p:nvPr>
        </p:nvGraphicFramePr>
        <p:xfrm>
          <a:off x="655320" y="2575034"/>
          <a:ext cx="11248657" cy="3462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351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695733" y="752964"/>
            <a:ext cx="5120114" cy="1692794"/>
          </a:xfrm>
        </p:spPr>
        <p:txBody>
          <a:bodyPr vert="horz" lIns="91440" tIns="45720" rIns="91440" bIns="45720" rtlCol="0" anchor="ctr">
            <a:normAutofit/>
          </a:bodyPr>
          <a:lstStyle/>
          <a:p>
            <a:r>
              <a:rPr lang="en-US" dirty="0" err="1">
                <a:solidFill>
                  <a:schemeClr val="tx1"/>
                </a:solidFill>
                <a:latin typeface="Arial" panose="020B0604020202020204" pitchFamily="34" charset="0"/>
                <a:cs typeface="Arial" panose="020B0604020202020204" pitchFamily="34" charset="0"/>
              </a:rPr>
              <a:t>Personenbezogene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Daten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müssen</a:t>
            </a:r>
            <a:r>
              <a:rPr lang="en-US" dirty="0">
                <a:solidFill>
                  <a:schemeClr val="tx1"/>
                </a:solidFill>
                <a:latin typeface="Arial" panose="020B0604020202020204" pitchFamily="34" charset="0"/>
                <a:cs typeface="Arial" panose="020B0604020202020204" pitchFamily="34" charset="0"/>
              </a:rPr>
              <a:t>…</a:t>
            </a:r>
          </a:p>
        </p:txBody>
      </p:sp>
      <p:cxnSp>
        <p:nvCxnSpPr>
          <p:cNvPr id="30" name="Straight Arrow Connector 2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73E4E795-8FAC-0EF4-A990-BBF3BAF85006}"/>
              </a:ext>
            </a:extLst>
          </p:cNvPr>
          <p:cNvPicPr>
            <a:picLocks noChangeAspect="1"/>
          </p:cNvPicPr>
          <p:nvPr/>
        </p:nvPicPr>
        <p:blipFill rotWithShape="1">
          <a:blip r:embed="rId2"/>
          <a:srcRect l="7408" r="15035" b="-1"/>
          <a:stretch/>
        </p:blipFill>
        <p:spPr>
          <a:xfrm>
            <a:off x="6376154" y="0"/>
            <a:ext cx="5815846" cy="6412832"/>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graphicFrame>
        <p:nvGraphicFramePr>
          <p:cNvPr id="20" name="Inhaltsplatzhalter 2">
            <a:extLst>
              <a:ext uri="{FF2B5EF4-FFF2-40B4-BE49-F238E27FC236}">
                <a16:creationId xmlns:a16="http://schemas.microsoft.com/office/drawing/2014/main" id="{3FEA298B-382A-A19A-91B1-9C7F451E4617}"/>
              </a:ext>
            </a:extLst>
          </p:cNvPr>
          <p:cNvGraphicFramePr/>
          <p:nvPr>
            <p:extLst>
              <p:ext uri="{D42A27DB-BD31-4B8C-83A1-F6EECF244321}">
                <p14:modId xmlns:p14="http://schemas.microsoft.com/office/powerpoint/2010/main" val="1664165503"/>
              </p:ext>
            </p:extLst>
          </p:nvPr>
        </p:nvGraphicFramePr>
        <p:xfrm>
          <a:off x="655321" y="2551611"/>
          <a:ext cx="5120113" cy="2699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167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655320" y="936624"/>
            <a:ext cx="5120114" cy="1692794"/>
          </a:xfrm>
        </p:spPr>
        <p:txBody>
          <a:bodyPr vert="horz" lIns="91440" tIns="45720" rIns="91440" bIns="45720" rtlCol="0" anchor="ctr">
            <a:normAutofit/>
          </a:bodyPr>
          <a:lstStyle/>
          <a:p>
            <a:r>
              <a:rPr lang="en-US" dirty="0" err="1">
                <a:solidFill>
                  <a:schemeClr val="tx1"/>
                </a:solidFill>
                <a:latin typeface="Arial" panose="020B0604020202020204" pitchFamily="34" charset="0"/>
                <a:cs typeface="Arial" panose="020B0604020202020204" pitchFamily="34" charset="0"/>
              </a:rPr>
              <a:t>Personenbezogene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Daten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müssen</a:t>
            </a:r>
            <a:r>
              <a:rPr lang="en-US" dirty="0">
                <a:solidFill>
                  <a:schemeClr val="tx1"/>
                </a:solidFill>
                <a:latin typeface="Arial" panose="020B0604020202020204" pitchFamily="34" charset="0"/>
                <a:cs typeface="Arial" panose="020B0604020202020204" pitchFamily="34" charset="0"/>
              </a:rPr>
              <a:t>…</a:t>
            </a:r>
          </a:p>
        </p:txBody>
      </p:sp>
      <p:cxnSp>
        <p:nvCxnSpPr>
          <p:cNvPr id="30" name="Straight Arrow Connector 2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A327615C-DEA5-88E8-8E10-363DA266AE53}"/>
              </a:ext>
            </a:extLst>
          </p:cNvPr>
          <p:cNvPicPr>
            <a:picLocks noChangeAspect="1"/>
          </p:cNvPicPr>
          <p:nvPr/>
        </p:nvPicPr>
        <p:blipFill rotWithShape="1">
          <a:blip r:embed="rId2"/>
          <a:srcRect l="7528" r="14915" b="-1"/>
          <a:stretch/>
        </p:blipFill>
        <p:spPr>
          <a:xfrm>
            <a:off x="6291933" y="10"/>
            <a:ext cx="5900067" cy="6409254"/>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graphicFrame>
        <p:nvGraphicFramePr>
          <p:cNvPr id="20" name="Inhaltsplatzhalter 2">
            <a:extLst>
              <a:ext uri="{FF2B5EF4-FFF2-40B4-BE49-F238E27FC236}">
                <a16:creationId xmlns:a16="http://schemas.microsoft.com/office/drawing/2014/main" id="{3FEA298B-382A-A19A-91B1-9C7F451E4617}"/>
              </a:ext>
            </a:extLst>
          </p:cNvPr>
          <p:cNvGraphicFramePr/>
          <p:nvPr>
            <p:extLst>
              <p:ext uri="{D42A27DB-BD31-4B8C-83A1-F6EECF244321}">
                <p14:modId xmlns:p14="http://schemas.microsoft.com/office/powerpoint/2010/main" val="1521648223"/>
              </p:ext>
            </p:extLst>
          </p:nvPr>
        </p:nvGraphicFramePr>
        <p:xfrm>
          <a:off x="655321" y="2575034"/>
          <a:ext cx="5120113" cy="346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57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655320" y="820738"/>
            <a:ext cx="5120114" cy="1692794"/>
          </a:xfrm>
        </p:spPr>
        <p:txBody>
          <a:bodyPr vert="horz" lIns="91440" tIns="45720" rIns="91440" bIns="45720" rtlCol="0" anchor="ctr">
            <a:normAutofit/>
          </a:bodyPr>
          <a:lstStyle/>
          <a:p>
            <a:r>
              <a:rPr lang="en-US" dirty="0" err="1">
                <a:solidFill>
                  <a:schemeClr val="tx1"/>
                </a:solidFill>
                <a:latin typeface="Arial" panose="020B0604020202020204" pitchFamily="34" charset="0"/>
                <a:cs typeface="Arial" panose="020B0604020202020204" pitchFamily="34" charset="0"/>
              </a:rPr>
              <a:t>Personenbezogene</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Daten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müssen</a:t>
            </a:r>
            <a:r>
              <a:rPr lang="en-US" dirty="0">
                <a:solidFill>
                  <a:schemeClr val="tx1"/>
                </a:solidFill>
                <a:latin typeface="Arial" panose="020B0604020202020204" pitchFamily="34" charset="0"/>
                <a:cs typeface="Arial" panose="020B0604020202020204" pitchFamily="34" charset="0"/>
              </a:rPr>
              <a:t>…</a:t>
            </a:r>
          </a:p>
        </p:txBody>
      </p:sp>
      <p:cxnSp>
        <p:nvCxnSpPr>
          <p:cNvPr id="39" name="Straight Arrow Connector 3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 name="Grafik 1" descr="Ein Bild, das Text, drinnen enthält.&#10;&#10;Automatisch generierte Beschreibung">
            <a:extLst>
              <a:ext uri="{FF2B5EF4-FFF2-40B4-BE49-F238E27FC236}">
                <a16:creationId xmlns:a16="http://schemas.microsoft.com/office/drawing/2014/main" id="{D094FE2C-4985-BEAB-DCE4-1A1B5FABCE12}"/>
              </a:ext>
            </a:extLst>
          </p:cNvPr>
          <p:cNvPicPr>
            <a:picLocks noChangeAspect="1"/>
          </p:cNvPicPr>
          <p:nvPr/>
        </p:nvPicPr>
        <p:blipFill rotWithShape="1">
          <a:blip r:embed="rId2"/>
          <a:srcRect l="24881" r="13671" b="-1"/>
          <a:stretch/>
        </p:blipFill>
        <p:spPr>
          <a:xfrm>
            <a:off x="5878849" y="11"/>
            <a:ext cx="6313150" cy="640079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graphicFrame>
        <p:nvGraphicFramePr>
          <p:cNvPr id="20" name="Inhaltsplatzhalter 2">
            <a:extLst>
              <a:ext uri="{FF2B5EF4-FFF2-40B4-BE49-F238E27FC236}">
                <a16:creationId xmlns:a16="http://schemas.microsoft.com/office/drawing/2014/main" id="{3FEA298B-382A-A19A-91B1-9C7F451E4617}"/>
              </a:ext>
            </a:extLst>
          </p:cNvPr>
          <p:cNvGraphicFramePr/>
          <p:nvPr>
            <p:extLst>
              <p:ext uri="{D42A27DB-BD31-4B8C-83A1-F6EECF244321}">
                <p14:modId xmlns:p14="http://schemas.microsoft.com/office/powerpoint/2010/main" val="240674857"/>
              </p:ext>
            </p:extLst>
          </p:nvPr>
        </p:nvGraphicFramePr>
        <p:xfrm>
          <a:off x="655321" y="2575034"/>
          <a:ext cx="5120113" cy="346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1762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585652" y="752964"/>
            <a:ext cx="5120114" cy="1692794"/>
          </a:xfrm>
        </p:spPr>
        <p:txBody>
          <a:bodyPr vert="horz" lIns="91440" tIns="45720" rIns="91440" bIns="45720" rtlCol="0" anchor="ctr">
            <a:normAutofit/>
          </a:bodyPr>
          <a:lstStyle/>
          <a:p>
            <a:r>
              <a:rPr lang="en-US" sz="3600" dirty="0" err="1">
                <a:solidFill>
                  <a:schemeClr val="tx1"/>
                </a:solidFill>
                <a:latin typeface="Arial" panose="020B0604020202020204" pitchFamily="34" charset="0"/>
                <a:cs typeface="Arial" panose="020B0604020202020204" pitchFamily="34" charset="0"/>
              </a:rPr>
              <a:t>Personenbezogene</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Daten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müssen</a:t>
            </a:r>
            <a:r>
              <a:rPr lang="en-US" sz="3600" dirty="0">
                <a:solidFill>
                  <a:schemeClr val="tx1"/>
                </a:solidFill>
                <a:latin typeface="Arial" panose="020B0604020202020204" pitchFamily="34" charset="0"/>
                <a:cs typeface="Arial" panose="020B0604020202020204" pitchFamily="34" charset="0"/>
              </a:rPr>
              <a:t>…</a:t>
            </a:r>
          </a:p>
        </p:txBody>
      </p:sp>
      <p:cxnSp>
        <p:nvCxnSpPr>
          <p:cNvPr id="46" name="Straight Arrow Connector 4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6F5ECDB1-4D9C-7232-EB66-3D8B63ABC789}"/>
              </a:ext>
            </a:extLst>
          </p:cNvPr>
          <p:cNvPicPr>
            <a:picLocks noChangeAspect="1"/>
          </p:cNvPicPr>
          <p:nvPr/>
        </p:nvPicPr>
        <p:blipFill rotWithShape="1">
          <a:blip r:embed="rId2"/>
          <a:srcRect l="27920" r="10863"/>
          <a:stretch/>
        </p:blipFill>
        <p:spPr>
          <a:xfrm>
            <a:off x="6332951" y="11"/>
            <a:ext cx="5859047" cy="6364694"/>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graphicFrame>
        <p:nvGraphicFramePr>
          <p:cNvPr id="20" name="Inhaltsplatzhalter 2">
            <a:extLst>
              <a:ext uri="{FF2B5EF4-FFF2-40B4-BE49-F238E27FC236}">
                <a16:creationId xmlns:a16="http://schemas.microsoft.com/office/drawing/2014/main" id="{3FEA298B-382A-A19A-91B1-9C7F451E4617}"/>
              </a:ext>
            </a:extLst>
          </p:cNvPr>
          <p:cNvGraphicFramePr/>
          <p:nvPr>
            <p:extLst>
              <p:ext uri="{D42A27DB-BD31-4B8C-83A1-F6EECF244321}">
                <p14:modId xmlns:p14="http://schemas.microsoft.com/office/powerpoint/2010/main" val="2169171682"/>
              </p:ext>
            </p:extLst>
          </p:nvPr>
        </p:nvGraphicFramePr>
        <p:xfrm>
          <a:off x="655321" y="2575034"/>
          <a:ext cx="5120113" cy="346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0982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655320" y="882240"/>
            <a:ext cx="5120114" cy="1692794"/>
          </a:xfrm>
        </p:spPr>
        <p:txBody>
          <a:bodyPr vert="horz" lIns="91440" tIns="45720" rIns="91440" bIns="45720" rtlCol="0" anchor="ctr">
            <a:normAutofit/>
          </a:bodyPr>
          <a:lstStyle/>
          <a:p>
            <a:r>
              <a:rPr lang="en-US" sz="3600" dirty="0" err="1">
                <a:solidFill>
                  <a:schemeClr val="tx1"/>
                </a:solidFill>
                <a:latin typeface="Arial" panose="020B0604020202020204" pitchFamily="34" charset="0"/>
                <a:cs typeface="Arial" panose="020B0604020202020204" pitchFamily="34" charset="0"/>
              </a:rPr>
              <a:t>Personenbezogene</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Daten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müssen</a:t>
            </a:r>
            <a:r>
              <a:rPr lang="en-US" sz="3600" dirty="0">
                <a:solidFill>
                  <a:schemeClr val="tx1"/>
                </a:solidFill>
                <a:latin typeface="Arial" panose="020B0604020202020204" pitchFamily="34" charset="0"/>
                <a:cs typeface="Arial" panose="020B0604020202020204" pitchFamily="34" charset="0"/>
              </a:rPr>
              <a:t>…</a:t>
            </a:r>
          </a:p>
        </p:txBody>
      </p:sp>
      <p:cxnSp>
        <p:nvCxnSpPr>
          <p:cNvPr id="46" name="Straight Arrow Connector 4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20" name="Inhaltsplatzhalter 2">
            <a:extLst>
              <a:ext uri="{FF2B5EF4-FFF2-40B4-BE49-F238E27FC236}">
                <a16:creationId xmlns:a16="http://schemas.microsoft.com/office/drawing/2014/main" id="{3FEA298B-382A-A19A-91B1-9C7F451E4617}"/>
              </a:ext>
            </a:extLst>
          </p:cNvPr>
          <p:cNvGraphicFramePr/>
          <p:nvPr>
            <p:extLst>
              <p:ext uri="{D42A27DB-BD31-4B8C-83A1-F6EECF244321}">
                <p14:modId xmlns:p14="http://schemas.microsoft.com/office/powerpoint/2010/main" val="1157684454"/>
              </p:ext>
            </p:extLst>
          </p:nvPr>
        </p:nvGraphicFramePr>
        <p:xfrm>
          <a:off x="655321" y="2575034"/>
          <a:ext cx="5120113" cy="3462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feld 1">
            <a:extLst>
              <a:ext uri="{FF2B5EF4-FFF2-40B4-BE49-F238E27FC236}">
                <a16:creationId xmlns:a16="http://schemas.microsoft.com/office/drawing/2014/main" id="{C719562E-0ED3-51AB-2421-8C15F2D49974}"/>
              </a:ext>
            </a:extLst>
          </p:cNvPr>
          <p:cNvSpPr txBox="1"/>
          <p:nvPr/>
        </p:nvSpPr>
        <p:spPr>
          <a:xfrm>
            <a:off x="6187968" y="2839729"/>
            <a:ext cx="5465292" cy="2862322"/>
          </a:xfrm>
          <a:prstGeom prst="rect">
            <a:avLst/>
          </a:prstGeom>
          <a:noFill/>
        </p:spPr>
        <p:txBody>
          <a:bodyPr wrap="square" rtlCol="0">
            <a:spAutoFit/>
          </a:bodyPr>
          <a:lstStyle/>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Für jede Datenverarbeitung muss es eine Rechtsgrundlage geben.</a:t>
            </a: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Klären sie mit Ihren </a:t>
            </a:r>
            <a:r>
              <a:rPr lang="de-DE" sz="1800" dirty="0" err="1">
                <a:effectLst/>
                <a:latin typeface="Arial" panose="020B0604020202020204" pitchFamily="34" charset="0"/>
                <a:ea typeface="Calibri" panose="020F0502020204030204" pitchFamily="34" charset="0"/>
                <a:cs typeface="Arial" panose="020B0604020202020204" pitchFamily="34" charset="0"/>
              </a:rPr>
              <a:t>Datenschutz-Koordinator:innen</a:t>
            </a:r>
            <a:r>
              <a:rPr lang="de-DE" sz="1800" dirty="0">
                <a:effectLst/>
                <a:latin typeface="Arial" panose="020B0604020202020204" pitchFamily="34" charset="0"/>
                <a:ea typeface="Calibri" panose="020F0502020204030204" pitchFamily="34" charset="0"/>
                <a:cs typeface="Arial" panose="020B0604020202020204" pitchFamily="34" charset="0"/>
              </a:rPr>
              <a:t> und/oder dem Datenschutz-beauftragten</a:t>
            </a:r>
            <a:r>
              <a:rPr lang="de-DE" sz="1800" dirty="0">
                <a:latin typeface="Arial" panose="020B0604020202020204" pitchFamily="34" charset="0"/>
                <a:cs typeface="Arial" panose="020B0604020202020204" pitchFamily="34" charset="0"/>
              </a:rPr>
              <a:t> welche Rechtgrundlage es für die Datenverarbeitung gibt.</a:t>
            </a: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Die Bestimmung der Rechtsgrundlage ist Teil der Compliance-Analyse, die vom Datenschutz-beauftragten und den Datenschutzkoordinatoren </a:t>
            </a: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8199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503D783-6585-254A-ED8E-5FC669B3DE14}"/>
              </a:ext>
            </a:extLst>
          </p:cNvPr>
          <p:cNvSpPr>
            <a:spLocks noGrp="1"/>
          </p:cNvSpPr>
          <p:nvPr>
            <p:ph type="title"/>
          </p:nvPr>
        </p:nvSpPr>
        <p:spPr>
          <a:xfrm>
            <a:off x="344623" y="320675"/>
            <a:ext cx="11407487" cy="1325563"/>
          </a:xfrm>
        </p:spPr>
        <p:txBody>
          <a:bodyPr vert="horz" lIns="91440" tIns="45720" rIns="91440" bIns="45720" rtlCol="0" anchor="ctr">
            <a:normAutofit/>
          </a:bodyPr>
          <a:lstStyle/>
          <a:p>
            <a:r>
              <a:rPr lang="en-US" sz="5400" kern="1200">
                <a:solidFill>
                  <a:schemeClr val="tx1"/>
                </a:solidFill>
                <a:latin typeface="+mj-lt"/>
                <a:ea typeface="+mj-ea"/>
                <a:cs typeface="+mj-cs"/>
              </a:rPr>
              <a:t>Rechtsgrundlagen</a:t>
            </a:r>
          </a:p>
        </p:txBody>
      </p:sp>
      <p:sp>
        <p:nvSpPr>
          <p:cNvPr id="16" name="Rectangle 9">
            <a:extLst>
              <a:ext uri="{FF2B5EF4-FFF2-40B4-BE49-F238E27FC236}">
                <a16:creationId xmlns:a16="http://schemas.microsoft.com/office/drawing/2014/main" id="{6D19922F-AD68-4E94-85E8-0AA44A1B1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Inhaltsplatzhalter 6">
            <a:extLst>
              <a:ext uri="{FF2B5EF4-FFF2-40B4-BE49-F238E27FC236}">
                <a16:creationId xmlns:a16="http://schemas.microsoft.com/office/drawing/2014/main" id="{7E8676C2-5827-79CF-DBFB-7E078EC9AFBB}"/>
              </a:ext>
            </a:extLst>
          </p:cNvPr>
          <p:cNvGraphicFramePr>
            <a:graphicFrameLocks noGrp="1"/>
          </p:cNvGraphicFramePr>
          <p:nvPr>
            <p:ph idx="1"/>
            <p:extLst>
              <p:ext uri="{D42A27DB-BD31-4B8C-83A1-F6EECF244321}">
                <p14:modId xmlns:p14="http://schemas.microsoft.com/office/powerpoint/2010/main" val="2403316381"/>
              </p:ext>
            </p:extLst>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9924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466298" y="564524"/>
            <a:ext cx="10546081" cy="1692794"/>
          </a:xfrm>
        </p:spPr>
        <p:txBody>
          <a:bodyPr vert="horz" lIns="91440" tIns="45720" rIns="91440" bIns="45720" rtlCol="0" anchor="ctr">
            <a:normAutofit/>
          </a:bodyPr>
          <a:lstStyle/>
          <a:p>
            <a:r>
              <a:rPr lang="en-US" dirty="0">
                <a:solidFill>
                  <a:schemeClr val="tx1"/>
                </a:solidFill>
              </a:rPr>
              <a:t>Was </a:t>
            </a:r>
            <a:r>
              <a:rPr lang="en-US" dirty="0" err="1">
                <a:solidFill>
                  <a:schemeClr val="tx1"/>
                </a:solidFill>
              </a:rPr>
              <a:t>ist</a:t>
            </a:r>
            <a:r>
              <a:rPr lang="en-US" dirty="0">
                <a:solidFill>
                  <a:schemeClr val="tx1"/>
                </a:solidFill>
              </a:rPr>
              <a:t> der </a:t>
            </a:r>
            <a:r>
              <a:rPr lang="en-US" dirty="0" err="1">
                <a:solidFill>
                  <a:schemeClr val="tx1"/>
                </a:solidFill>
              </a:rPr>
              <a:t>Beitrag</a:t>
            </a:r>
            <a:r>
              <a:rPr lang="en-US" dirty="0">
                <a:solidFill>
                  <a:schemeClr val="tx1"/>
                </a:solidFill>
              </a:rPr>
              <a:t> der United Therapy GmbH…</a:t>
            </a:r>
          </a:p>
        </p:txBody>
      </p:sp>
      <p:graphicFrame>
        <p:nvGraphicFramePr>
          <p:cNvPr id="20" name="Inhaltsplatzhalter 2">
            <a:extLst>
              <a:ext uri="{FF2B5EF4-FFF2-40B4-BE49-F238E27FC236}">
                <a16:creationId xmlns:a16="http://schemas.microsoft.com/office/drawing/2014/main" id="{3FEA298B-382A-A19A-91B1-9C7F451E4617}"/>
              </a:ext>
            </a:extLst>
          </p:cNvPr>
          <p:cNvGraphicFramePr/>
          <p:nvPr>
            <p:extLst>
              <p:ext uri="{D42A27DB-BD31-4B8C-83A1-F6EECF244321}">
                <p14:modId xmlns:p14="http://schemas.microsoft.com/office/powerpoint/2010/main" val="2111452793"/>
              </p:ext>
            </p:extLst>
          </p:nvPr>
        </p:nvGraphicFramePr>
        <p:xfrm>
          <a:off x="619226" y="2382529"/>
          <a:ext cx="5120113" cy="3462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feld 1">
            <a:extLst>
              <a:ext uri="{FF2B5EF4-FFF2-40B4-BE49-F238E27FC236}">
                <a16:creationId xmlns:a16="http://schemas.microsoft.com/office/drawing/2014/main" id="{C719562E-0ED3-51AB-2421-8C15F2D49974}"/>
              </a:ext>
            </a:extLst>
          </p:cNvPr>
          <p:cNvSpPr txBox="1"/>
          <p:nvPr/>
        </p:nvSpPr>
        <p:spPr>
          <a:xfrm>
            <a:off x="5987165" y="1968560"/>
            <a:ext cx="5875971" cy="4524315"/>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Alle diese Grundsätze des Datenschutzes werden im Rahmen der Compliance-Analyse durch die Datenschutzkoordinatoren und den Datenschutzbeauftragten im Rahmen der Compliance-Analyse Datenschutz betrachtet und werden bei der Prozessgestaltung umgesetzt dazu gehören Umsetzungen wie:</a:t>
            </a:r>
          </a:p>
          <a:p>
            <a:endParaRPr lang="de-DE" dirty="0">
              <a:latin typeface="Arial" panose="020B0604020202020204" pitchFamily="34" charset="0"/>
              <a:cs typeface="Arial" panose="020B0604020202020204" pitchFamily="34" charset="0"/>
            </a:endParaRPr>
          </a:p>
          <a:p>
            <a:pPr marL="265113" lvl="1" indent="-171450">
              <a:buFont typeface="Arial" panose="020B0604020202020204" pitchFamily="34" charset="0"/>
              <a:buChar char="•"/>
              <a:tabLst>
                <a:tab pos="0" algn="l"/>
              </a:tabLst>
            </a:pPr>
            <a:r>
              <a:rPr lang="de-DE" dirty="0">
                <a:latin typeface="Arial" panose="020B0604020202020204" pitchFamily="34" charset="0"/>
                <a:cs typeface="Arial" panose="020B0604020202020204" pitchFamily="34" charset="0"/>
              </a:rPr>
              <a:t>Die Ausarbeitung von Auftragsverarbeitungsverträge mit Dienstleistern.</a:t>
            </a:r>
          </a:p>
          <a:p>
            <a:pPr marL="265113" lvl="1" indent="-171450">
              <a:buFont typeface="Arial" panose="020B0604020202020204" pitchFamily="34" charset="0"/>
              <a:buChar char="•"/>
            </a:pPr>
            <a:r>
              <a:rPr lang="de-DE" dirty="0">
                <a:latin typeface="Arial" panose="020B0604020202020204" pitchFamily="34" charset="0"/>
                <a:cs typeface="Arial" panose="020B0604020202020204" pitchFamily="34" charset="0"/>
              </a:rPr>
              <a:t>Erstellung von Löschkonzepten</a:t>
            </a:r>
          </a:p>
          <a:p>
            <a:pPr marL="265113" lvl="1" indent="-171450">
              <a:buFont typeface="Arial" panose="020B0604020202020204" pitchFamily="34" charset="0"/>
              <a:buChar char="•"/>
            </a:pPr>
            <a:r>
              <a:rPr lang="de-DE" dirty="0">
                <a:latin typeface="Arial" panose="020B0604020202020204" pitchFamily="34" charset="0"/>
                <a:cs typeface="Arial" panose="020B0604020202020204" pitchFamily="34" charset="0"/>
              </a:rPr>
              <a:t>Vertrauliche Aufbewahrung von Daten</a:t>
            </a:r>
          </a:p>
          <a:p>
            <a:pPr marL="265113" lvl="1" indent="-171450">
              <a:buFont typeface="Arial" panose="020B0604020202020204" pitchFamily="34" charset="0"/>
              <a:buChar char="•"/>
            </a:pPr>
            <a:r>
              <a:rPr lang="de-DE" dirty="0">
                <a:latin typeface="Arial" panose="020B0604020202020204" pitchFamily="34" charset="0"/>
                <a:cs typeface="Arial" panose="020B0604020202020204" pitchFamily="34" charset="0"/>
              </a:rPr>
              <a:t>Verpflichtungserklärungen zur Vertraulichkeit von Dienstleistern und Mitarbeitenden</a:t>
            </a:r>
          </a:p>
          <a:p>
            <a:pPr marL="265113" lvl="1" indent="-171450">
              <a:buFont typeface="Arial" panose="020B0604020202020204" pitchFamily="34" charset="0"/>
              <a:buChar char="•"/>
            </a:pPr>
            <a:r>
              <a:rPr lang="de-DE" dirty="0">
                <a:latin typeface="Arial" panose="020B0604020202020204" pitchFamily="34" charset="0"/>
                <a:cs typeface="Arial" panose="020B0604020202020204" pitchFamily="34" charset="0"/>
              </a:rPr>
              <a:t>Umsetzung des </a:t>
            </a:r>
            <a:r>
              <a:rPr lang="de-DE" dirty="0" err="1">
                <a:latin typeface="Arial" panose="020B0604020202020204" pitchFamily="34" charset="0"/>
                <a:cs typeface="Arial" panose="020B0604020202020204" pitchFamily="34" charset="0"/>
              </a:rPr>
              <a:t>need-to-know</a:t>
            </a:r>
            <a:r>
              <a:rPr lang="de-DE" dirty="0">
                <a:latin typeface="Arial" panose="020B0604020202020204" pitchFamily="34" charset="0"/>
                <a:cs typeface="Arial" panose="020B0604020202020204" pitchFamily="34" charset="0"/>
              </a:rPr>
              <a:t> Prinzips</a:t>
            </a: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56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4100" dirty="0">
                <a:solidFill>
                  <a:schemeClr val="tx1"/>
                </a:solidFill>
                <a:latin typeface="Arial" panose="020B0604020202020204" pitchFamily="34" charset="0"/>
                <a:cs typeface="Arial" panose="020B0604020202020204" pitchFamily="34" charset="0"/>
              </a:rPr>
              <a:t>Ein </a:t>
            </a:r>
            <a:r>
              <a:rPr lang="en-US" sz="4100" dirty="0" err="1">
                <a:solidFill>
                  <a:schemeClr val="tx1"/>
                </a:solidFill>
                <a:latin typeface="Arial" panose="020B0604020202020204" pitchFamily="34" charset="0"/>
                <a:cs typeface="Arial" panose="020B0604020202020204" pitchFamily="34" charset="0"/>
              </a:rPr>
              <a:t>Verbot</a:t>
            </a:r>
            <a:r>
              <a:rPr lang="en-US" sz="4100" dirty="0">
                <a:solidFill>
                  <a:schemeClr val="tx1"/>
                </a:solidFill>
                <a:latin typeface="Arial" panose="020B0604020202020204" pitchFamily="34" charset="0"/>
                <a:cs typeface="Arial" panose="020B0604020202020204" pitchFamily="34" charset="0"/>
              </a:rPr>
              <a:t> </a:t>
            </a:r>
            <a:r>
              <a:rPr lang="en-US" sz="4100" dirty="0" err="1">
                <a:solidFill>
                  <a:schemeClr val="tx1"/>
                </a:solidFill>
                <a:latin typeface="Arial" panose="020B0604020202020204" pitchFamily="34" charset="0"/>
                <a:cs typeface="Arial" panose="020B0604020202020204" pitchFamily="34" charset="0"/>
              </a:rPr>
              <a:t>mit</a:t>
            </a:r>
            <a:r>
              <a:rPr lang="en-US" sz="4100" dirty="0">
                <a:solidFill>
                  <a:schemeClr val="tx1"/>
                </a:solidFill>
                <a:latin typeface="Arial" panose="020B0604020202020204" pitchFamily="34" charset="0"/>
                <a:cs typeface="Arial" panose="020B0604020202020204" pitchFamily="34" charset="0"/>
              </a:rPr>
              <a:t> </a:t>
            </a:r>
            <a:r>
              <a:rPr lang="en-US" sz="4100" dirty="0" err="1">
                <a:solidFill>
                  <a:schemeClr val="tx1"/>
                </a:solidFill>
                <a:latin typeface="Arial" panose="020B0604020202020204" pitchFamily="34" charset="0"/>
                <a:cs typeface="Arial" panose="020B0604020202020204" pitchFamily="34" charset="0"/>
              </a:rPr>
              <a:t>Erlaubnisvorbehalt</a:t>
            </a:r>
            <a:endParaRPr lang="en-US" sz="4100" dirty="0">
              <a:solidFill>
                <a:schemeClr val="tx1"/>
              </a:solidFill>
              <a:latin typeface="Arial" panose="020B0604020202020204" pitchFamily="34" charset="0"/>
              <a:cs typeface="Arial" panose="020B0604020202020204" pitchFamily="34" charset="0"/>
            </a:endParaRPr>
          </a:p>
        </p:txBody>
      </p:sp>
      <p:cxnSp>
        <p:nvCxnSpPr>
          <p:cNvPr id="25" name="Straight Arrow Connector 1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Grafik 5" descr="Ein Bild, das Text, Schild, draußen, aus Holz enthält.&#10;&#10;Automatisch generierte Beschreibung">
            <a:extLst>
              <a:ext uri="{FF2B5EF4-FFF2-40B4-BE49-F238E27FC236}">
                <a16:creationId xmlns:a16="http://schemas.microsoft.com/office/drawing/2014/main" id="{DBB5D5F8-F404-8CB0-8A3C-C17168C9CC12}"/>
              </a:ext>
            </a:extLst>
          </p:cNvPr>
          <p:cNvPicPr>
            <a:picLocks noChangeAspect="1"/>
          </p:cNvPicPr>
          <p:nvPr/>
        </p:nvPicPr>
        <p:blipFill rotWithShape="1">
          <a:blip r:embed="rId2"/>
          <a:srcRect l="17472" r="13486"/>
          <a:stretch/>
        </p:blipFill>
        <p:spPr>
          <a:xfrm>
            <a:off x="6310799" y="11"/>
            <a:ext cx="5881199" cy="6388758"/>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graphicFrame>
        <p:nvGraphicFramePr>
          <p:cNvPr id="20" name="Inhaltsplatzhalter 2">
            <a:extLst>
              <a:ext uri="{FF2B5EF4-FFF2-40B4-BE49-F238E27FC236}">
                <a16:creationId xmlns:a16="http://schemas.microsoft.com/office/drawing/2014/main" id="{72E77CF7-9094-1C5B-8AB6-794744732F93}"/>
              </a:ext>
            </a:extLst>
          </p:cNvPr>
          <p:cNvGraphicFramePr/>
          <p:nvPr>
            <p:extLst>
              <p:ext uri="{D42A27DB-BD31-4B8C-83A1-F6EECF244321}">
                <p14:modId xmlns:p14="http://schemas.microsoft.com/office/powerpoint/2010/main" val="1603939623"/>
              </p:ext>
            </p:extLst>
          </p:nvPr>
        </p:nvGraphicFramePr>
        <p:xfrm>
          <a:off x="655321" y="2575034"/>
          <a:ext cx="5989319" cy="346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5063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534672" y="1134842"/>
            <a:ext cx="5120114" cy="1692794"/>
          </a:xfrm>
        </p:spPr>
        <p:txBody>
          <a:bodyPr vert="horz" lIns="91440" tIns="45720" rIns="91440" bIns="45720" rtlCol="0" anchor="ctr">
            <a:normAutofit/>
          </a:bodyPr>
          <a:lstStyle/>
          <a:p>
            <a:r>
              <a:rPr lang="en-US" dirty="0" err="1">
                <a:solidFill>
                  <a:schemeClr val="tx1"/>
                </a:solidFill>
                <a:latin typeface="Arial" panose="020B0604020202020204" pitchFamily="34" charset="0"/>
                <a:cs typeface="Arial" panose="020B0604020202020204" pitchFamily="34" charset="0"/>
              </a:rPr>
              <a:t>Patientenaufnahme</a:t>
            </a:r>
            <a:endParaRPr lang="en-US" dirty="0">
              <a:solidFill>
                <a:schemeClr val="tx1"/>
              </a:solidFill>
              <a:latin typeface="Arial" panose="020B0604020202020204" pitchFamily="34" charset="0"/>
              <a:cs typeface="Arial" panose="020B0604020202020204" pitchFamily="34" charset="0"/>
            </a:endParaRPr>
          </a:p>
        </p:txBody>
      </p:sp>
      <p:cxnSp>
        <p:nvCxnSpPr>
          <p:cNvPr id="51" name="Straight Arrow Connector 5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5C76D57E-2952-BBCC-4B7E-EB40E7C2E0C9}"/>
              </a:ext>
            </a:extLst>
          </p:cNvPr>
          <p:cNvPicPr>
            <a:picLocks noChangeAspect="1"/>
          </p:cNvPicPr>
          <p:nvPr/>
        </p:nvPicPr>
        <p:blipFill rotWithShape="1">
          <a:blip r:embed="rId2"/>
          <a:srcRect l="15458" r="5837" b="2"/>
          <a:stretch/>
        </p:blipFill>
        <p:spPr>
          <a:xfrm>
            <a:off x="5878849" y="10"/>
            <a:ext cx="6313150" cy="6436885"/>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extfeld 4">
            <a:extLst>
              <a:ext uri="{FF2B5EF4-FFF2-40B4-BE49-F238E27FC236}">
                <a16:creationId xmlns:a16="http://schemas.microsoft.com/office/drawing/2014/main" id="{984DBC95-9EEA-6966-D74A-A27E9426A252}"/>
              </a:ext>
            </a:extLst>
          </p:cNvPr>
          <p:cNvSpPr txBox="1"/>
          <p:nvPr/>
        </p:nvSpPr>
        <p:spPr>
          <a:xfrm>
            <a:off x="310609" y="2917854"/>
            <a:ext cx="6210506" cy="3111621"/>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de-DE" sz="1800" dirty="0">
                <a:effectLst/>
                <a:latin typeface="Arial" panose="020B0604020202020204" pitchFamily="34" charset="0"/>
                <a:cs typeface="Arial" panose="020B0604020202020204" pitchFamily="34" charset="0"/>
              </a:rPr>
              <a:t>Es dürfen in der Aufnahme nur die Patientendaten erhoben werden, die für die Behandlung und Abrechnung notwendig sind. </a:t>
            </a:r>
            <a:endParaRPr lang="de-DE" sz="18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de-DE" sz="1800" dirty="0">
                <a:effectLst/>
                <a:latin typeface="Arial" panose="020B0604020202020204" pitchFamily="34" charset="0"/>
                <a:cs typeface="Arial" panose="020B0604020202020204" pitchFamily="34" charset="0"/>
              </a:rPr>
              <a:t>Patientenunterlagen niemals/nirgendwo offen liegen lassen, immer verschlossen halten. </a:t>
            </a:r>
            <a:endParaRPr lang="de-DE" sz="18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de-DE" sz="1800" dirty="0">
                <a:effectLst/>
                <a:latin typeface="Arial" panose="020B0604020202020204" pitchFamily="34" charset="0"/>
                <a:cs typeface="Arial" panose="020B0604020202020204" pitchFamily="34" charset="0"/>
              </a:rPr>
              <a:t>Gespräche über </a:t>
            </a:r>
            <a:r>
              <a:rPr lang="de-DE" sz="1800" dirty="0" err="1">
                <a:effectLst/>
                <a:latin typeface="Arial" panose="020B0604020202020204" pitchFamily="34" charset="0"/>
                <a:cs typeface="Arial" panose="020B0604020202020204" pitchFamily="34" charset="0"/>
              </a:rPr>
              <a:t>Patient:innen</a:t>
            </a:r>
            <a:r>
              <a:rPr lang="de-DE" sz="1800" dirty="0">
                <a:effectLst/>
                <a:latin typeface="Arial" panose="020B0604020202020204" pitchFamily="34" charset="0"/>
                <a:cs typeface="Arial" panose="020B0604020202020204" pitchFamily="34" charset="0"/>
              </a:rPr>
              <a:t> immer hinter verschlossenen Türen </a:t>
            </a:r>
            <a:r>
              <a:rPr lang="de-DE" sz="1800" dirty="0" err="1">
                <a:effectLst/>
                <a:latin typeface="Arial" panose="020B0604020202020204" pitchFamily="34" charset="0"/>
                <a:cs typeface="Arial" panose="020B0604020202020204" pitchFamily="34" charset="0"/>
              </a:rPr>
              <a:t>durchführen</a:t>
            </a:r>
            <a:r>
              <a:rPr lang="de-DE" sz="1800" dirty="0">
                <a:effectLst/>
                <a:latin typeface="Arial" panose="020B0604020202020204" pitchFamily="34" charset="0"/>
                <a:cs typeface="Arial" panose="020B0604020202020204" pitchFamily="34" charset="0"/>
              </a:rPr>
              <a:t>. </a:t>
            </a:r>
            <a:endParaRPr lang="de-DE" sz="18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de-DE" sz="1800" dirty="0">
                <a:effectLst/>
                <a:latin typeface="Arial" panose="020B0604020202020204" pitchFamily="34" charset="0"/>
                <a:cs typeface="Arial" panose="020B0604020202020204" pitchFamily="34" charset="0"/>
              </a:rPr>
              <a:t>Achten Sie auf den Diskretionsbereich z. B. an der Anmeldung Die handschriftlichen Notizen </a:t>
            </a:r>
            <a:r>
              <a:rPr lang="de-DE" sz="1800" dirty="0" err="1">
                <a:effectLst/>
                <a:latin typeface="Arial" panose="020B0604020202020204" pitchFamily="34" charset="0"/>
                <a:cs typeface="Arial" panose="020B0604020202020204" pitchFamily="34" charset="0"/>
              </a:rPr>
              <a:t>über</a:t>
            </a:r>
            <a:r>
              <a:rPr lang="de-DE" sz="1800" dirty="0">
                <a:effectLst/>
                <a:latin typeface="Arial" panose="020B0604020202020204" pitchFamily="34" charset="0"/>
                <a:cs typeface="Arial" panose="020B0604020202020204" pitchFamily="34" charset="0"/>
              </a:rPr>
              <a:t> </a:t>
            </a:r>
            <a:r>
              <a:rPr lang="de-DE" sz="1800" dirty="0" err="1">
                <a:effectLst/>
                <a:latin typeface="Arial" panose="020B0604020202020204" pitchFamily="34" charset="0"/>
                <a:cs typeface="Arial" panose="020B0604020202020204" pitchFamily="34" charset="0"/>
              </a:rPr>
              <a:t>Patient:innen</a:t>
            </a:r>
            <a:r>
              <a:rPr lang="de-DE" sz="1800" dirty="0">
                <a:effectLst/>
                <a:latin typeface="Arial" panose="020B0604020202020204" pitchFamily="34" charset="0"/>
                <a:cs typeface="Arial" panose="020B0604020202020204" pitchFamily="34" charset="0"/>
              </a:rPr>
              <a:t> sind immer besonders zu entsorgen (Schredder, verschlossene Entsorgungstonne). </a:t>
            </a: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901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655320" y="1117612"/>
            <a:ext cx="5120114" cy="1692794"/>
          </a:xfrm>
        </p:spPr>
        <p:txBody>
          <a:bodyPr vert="horz" lIns="91440" tIns="45720" rIns="91440" bIns="45720" rtlCol="0" anchor="ctr">
            <a:normAutofit/>
          </a:bodyPr>
          <a:lstStyle/>
          <a:p>
            <a:r>
              <a:rPr lang="en-US" dirty="0" err="1">
                <a:solidFill>
                  <a:schemeClr val="tx1"/>
                </a:solidFill>
                <a:latin typeface="Arial" panose="020B0604020202020204" pitchFamily="34" charset="0"/>
                <a:cs typeface="Arial" panose="020B0604020202020204" pitchFamily="34" charset="0"/>
              </a:rPr>
              <a:t>Patientenaufnahme</a:t>
            </a:r>
            <a:endParaRPr lang="en-US" dirty="0">
              <a:solidFill>
                <a:schemeClr val="tx1"/>
              </a:solidFill>
              <a:latin typeface="Arial" panose="020B0604020202020204" pitchFamily="34" charset="0"/>
              <a:cs typeface="Arial" panose="020B0604020202020204" pitchFamily="34" charset="0"/>
            </a:endParaRPr>
          </a:p>
        </p:txBody>
      </p:sp>
      <p:cxnSp>
        <p:nvCxnSpPr>
          <p:cNvPr id="89" name="Straight Arrow Connector 7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984DBC95-9EEA-6966-D74A-A27E9426A252}"/>
              </a:ext>
            </a:extLst>
          </p:cNvPr>
          <p:cNvSpPr txBox="1"/>
          <p:nvPr/>
        </p:nvSpPr>
        <p:spPr>
          <a:xfrm>
            <a:off x="330469" y="2810406"/>
            <a:ext cx="6491437" cy="3462228"/>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dirty="0" err="1">
                <a:effectLst/>
                <a:latin typeface="Arial" panose="020B0604020202020204" pitchFamily="34" charset="0"/>
                <a:cs typeface="Arial" panose="020B0604020202020204" pitchFamily="34" charset="0"/>
              </a:rPr>
              <a:t>Jede:r</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Patient:in</a:t>
            </a:r>
            <a:r>
              <a:rPr lang="en-US" dirty="0">
                <a:effectLst/>
                <a:latin typeface="Arial" panose="020B0604020202020204" pitchFamily="34" charset="0"/>
                <a:cs typeface="Arial" panose="020B0604020202020204" pitchFamily="34" charset="0"/>
              </a:rPr>
              <a:t> hat das </a:t>
            </a:r>
            <a:r>
              <a:rPr lang="en-US" dirty="0" err="1">
                <a:effectLst/>
                <a:latin typeface="Arial" panose="020B0604020202020204" pitchFamily="34" charset="0"/>
                <a:cs typeface="Arial" panose="020B0604020202020204" pitchFamily="34" charset="0"/>
              </a:rPr>
              <a:t>Recht</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Einblick</a:t>
            </a:r>
            <a:r>
              <a:rPr lang="en-US" dirty="0">
                <a:effectLst/>
                <a:latin typeface="Arial" panose="020B0604020202020204" pitchFamily="34" charset="0"/>
                <a:cs typeface="Arial" panose="020B0604020202020204" pitchFamily="34" charset="0"/>
              </a:rPr>
              <a:t> in seine  </a:t>
            </a:r>
          </a:p>
          <a:p>
            <a:pPr>
              <a:lnSpc>
                <a:spcPct val="90000"/>
              </a:lnSpc>
              <a:spcAft>
                <a:spcPts val="600"/>
              </a:spcAft>
            </a:pP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Krankenakte</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oder</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eine</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Kopie</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dieser</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zu</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erhalten</a:t>
            </a:r>
            <a:r>
              <a:rPr lang="en-US" dirty="0">
                <a:effectLst/>
                <a:latin typeface="Arial" panose="020B0604020202020204" pitchFamily="34" charset="0"/>
                <a:cs typeface="Arial" panose="020B0604020202020204" pitchFamily="34" charset="0"/>
              </a:rPr>
              <a:t>. </a:t>
            </a:r>
          </a:p>
          <a:p>
            <a:pPr indent="-22860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dirty="0" err="1">
                <a:effectLst/>
                <a:latin typeface="Arial" panose="020B0604020202020204" pitchFamily="34" charset="0"/>
                <a:cs typeface="Arial" panose="020B0604020202020204" pitchFamily="34" charset="0"/>
              </a:rPr>
              <a:t>Seien</a:t>
            </a:r>
            <a:r>
              <a:rPr lang="en-US" dirty="0">
                <a:effectLst/>
                <a:latin typeface="Arial" panose="020B0604020202020204" pitchFamily="34" charset="0"/>
                <a:cs typeface="Arial" panose="020B0604020202020204" pitchFamily="34" charset="0"/>
              </a:rPr>
              <a:t> Sie </a:t>
            </a:r>
            <a:r>
              <a:rPr lang="en-US" b="1" dirty="0" err="1">
                <a:effectLst/>
                <a:latin typeface="Arial" panose="020B0604020202020204" pitchFamily="34" charset="0"/>
                <a:cs typeface="Arial" panose="020B0604020202020204" pitchFamily="34" charset="0"/>
              </a:rPr>
              <a:t>nicht</a:t>
            </a:r>
            <a:r>
              <a:rPr lang="en-US" b="1" dirty="0">
                <a:effectLst/>
                <a:latin typeface="Arial" panose="020B0604020202020204" pitchFamily="34" charset="0"/>
                <a:cs typeface="Arial" panose="020B0604020202020204" pitchFamily="34" charset="0"/>
              </a:rPr>
              <a:t> </a:t>
            </a:r>
            <a:r>
              <a:rPr lang="en-US" b="1" dirty="0" err="1">
                <a:effectLst/>
                <a:latin typeface="Arial" panose="020B0604020202020204" pitchFamily="34" charset="0"/>
                <a:cs typeface="Arial" panose="020B0604020202020204" pitchFamily="34" charset="0"/>
              </a:rPr>
              <a:t>neugierig</a:t>
            </a:r>
            <a:r>
              <a:rPr lang="en-US" b="1"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wenn</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Ihre</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Kolleg:innen</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ihrer</a:t>
            </a:r>
            <a:endParaRPr lang="en-US" dirty="0">
              <a:effectLst/>
              <a:latin typeface="Arial" panose="020B0604020202020204" pitchFamily="34" charset="0"/>
              <a:cs typeface="Arial" panose="020B0604020202020204" pitchFamily="34" charset="0"/>
            </a:endParaRPr>
          </a:p>
          <a:p>
            <a:pPr>
              <a:lnSpc>
                <a:spcPct val="90000"/>
              </a:lnSpc>
              <a:spcAft>
                <a:spcPts val="600"/>
              </a:spcAft>
            </a:pP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Einrichtung</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behandelt</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werden</a:t>
            </a:r>
            <a:r>
              <a:rPr lang="en-US" dirty="0">
                <a:effectLst/>
                <a:latin typeface="Arial" panose="020B0604020202020204" pitchFamily="34" charset="0"/>
                <a:cs typeface="Arial" panose="020B0604020202020204" pitchFamily="34" charset="0"/>
              </a:rPr>
              <a:t> – Sie </a:t>
            </a:r>
            <a:r>
              <a:rPr lang="en-US" dirty="0" err="1">
                <a:effectLst/>
                <a:latin typeface="Arial" panose="020B0604020202020204" pitchFamily="34" charset="0"/>
                <a:cs typeface="Arial" panose="020B0604020202020204" pitchFamily="34" charset="0"/>
              </a:rPr>
              <a:t>dürfen</a:t>
            </a:r>
            <a:r>
              <a:rPr lang="en-US" dirty="0">
                <a:effectLst/>
                <a:latin typeface="Arial" panose="020B0604020202020204" pitchFamily="34" charset="0"/>
                <a:cs typeface="Arial" panose="020B0604020202020204" pitchFamily="34" charset="0"/>
              </a:rPr>
              <a:t> die </a:t>
            </a:r>
            <a:r>
              <a:rPr lang="en-US" dirty="0" err="1">
                <a:effectLst/>
                <a:latin typeface="Arial" panose="020B0604020202020204" pitchFamily="34" charset="0"/>
                <a:cs typeface="Arial" panose="020B0604020202020204" pitchFamily="34" charset="0"/>
              </a:rPr>
              <a:t>Daten</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nur</a:t>
            </a:r>
            <a:r>
              <a:rPr lang="en-US" dirty="0">
                <a:latin typeface="Arial" panose="020B0604020202020204" pitchFamily="34" charset="0"/>
                <a:cs typeface="Arial" panose="020B0604020202020204" pitchFamily="34" charset="0"/>
              </a:rPr>
              <a:t> </a:t>
            </a:r>
          </a:p>
          <a:p>
            <a:pPr>
              <a:lnSpc>
                <a:spcPct val="90000"/>
              </a:lnSpc>
              <a:spcAft>
                <a:spcPts val="600"/>
              </a:spcAft>
            </a:pP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einsehen</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oder</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bearbeiten</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wenn</a:t>
            </a:r>
            <a:r>
              <a:rPr lang="en-US" dirty="0">
                <a:effectLst/>
                <a:latin typeface="Arial" panose="020B0604020202020204" pitchFamily="34" charset="0"/>
                <a:cs typeface="Arial" panose="020B0604020202020204" pitchFamily="34" charset="0"/>
              </a:rPr>
              <a:t> Sie </a:t>
            </a:r>
            <a:r>
              <a:rPr lang="en-US" dirty="0" err="1">
                <a:effectLst/>
                <a:latin typeface="Arial" panose="020B0604020202020204" pitchFamily="34" charset="0"/>
                <a:cs typeface="Arial" panose="020B0604020202020204" pitchFamily="34" charset="0"/>
              </a:rPr>
              <a:t>direkt</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mit</a:t>
            </a:r>
            <a:r>
              <a:rPr lang="en-US" dirty="0">
                <a:effectLst/>
                <a:latin typeface="Arial" panose="020B0604020202020204" pitchFamily="34" charset="0"/>
                <a:cs typeface="Arial" panose="020B0604020202020204" pitchFamily="34" charset="0"/>
              </a:rPr>
              <a:t> der</a:t>
            </a:r>
          </a:p>
          <a:p>
            <a:pPr>
              <a:lnSpc>
                <a:spcPct val="90000"/>
              </a:lnSpc>
              <a:spcAft>
                <a:spcPts val="600"/>
              </a:spcAft>
            </a:pP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Behandlung</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betraut</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sind</a:t>
            </a:r>
            <a:r>
              <a:rPr lang="en-US" dirty="0">
                <a:effectLst/>
                <a:latin typeface="Arial" panose="020B0604020202020204" pitchFamily="34" charset="0"/>
                <a:cs typeface="Arial" panose="020B0604020202020204" pitchFamily="34" charset="0"/>
              </a:rPr>
              <a:t>! </a:t>
            </a:r>
          </a:p>
          <a:p>
            <a:pPr>
              <a:lnSpc>
                <a:spcPct val="90000"/>
              </a:lnSpc>
              <a:spcAft>
                <a:spcPts val="600"/>
              </a:spcAft>
            </a:pPr>
            <a:endParaRPr lang="en-US"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dirty="0">
                <a:effectLst/>
                <a:latin typeface="Arial" panose="020B0604020202020204" pitchFamily="34" charset="0"/>
                <a:cs typeface="Arial" panose="020B0604020202020204" pitchFamily="34" charset="0"/>
              </a:rPr>
              <a:t>Alte </a:t>
            </a:r>
            <a:r>
              <a:rPr lang="en-US" dirty="0" err="1">
                <a:effectLst/>
                <a:latin typeface="Arial" panose="020B0604020202020204" pitchFamily="34" charset="0"/>
                <a:cs typeface="Arial" panose="020B0604020202020204" pitchFamily="34" charset="0"/>
              </a:rPr>
              <a:t>Patientenunterlagen</a:t>
            </a:r>
            <a:r>
              <a:rPr lang="en-US" dirty="0">
                <a:effectLst/>
                <a:latin typeface="Arial" panose="020B0604020202020204" pitchFamily="34" charset="0"/>
                <a:cs typeface="Arial" panose="020B0604020202020204" pitchFamily="34" charset="0"/>
              </a:rPr>
              <a:t> von </a:t>
            </a:r>
            <a:r>
              <a:rPr lang="en-US" dirty="0" err="1">
                <a:effectLst/>
                <a:latin typeface="Arial" panose="020B0604020202020204" pitchFamily="34" charset="0"/>
                <a:cs typeface="Arial" panose="020B0604020202020204" pitchFamily="34" charset="0"/>
              </a:rPr>
              <a:t>Voraufenthalten</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dürfen</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nur</a:t>
            </a:r>
            <a:endParaRPr lang="en-US" dirty="0">
              <a:effectLst/>
              <a:latin typeface="Arial" panose="020B0604020202020204" pitchFamily="34" charset="0"/>
              <a:cs typeface="Arial" panose="020B0604020202020204" pitchFamily="34" charset="0"/>
            </a:endParaRPr>
          </a:p>
          <a:p>
            <a:pPr>
              <a:lnSpc>
                <a:spcPct val="90000"/>
              </a:lnSpc>
              <a:spcAft>
                <a:spcPts val="600"/>
              </a:spcAft>
            </a:pP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verarbeitet</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werden</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wenn</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diese</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wesentlich</a:t>
            </a:r>
            <a:r>
              <a:rPr lang="en-US" dirty="0">
                <a:effectLst/>
                <a:latin typeface="Arial" panose="020B0604020202020204" pitchFamily="34" charset="0"/>
                <a:cs typeface="Arial" panose="020B0604020202020204" pitchFamily="34" charset="0"/>
              </a:rPr>
              <a:t> für die </a:t>
            </a:r>
            <a:r>
              <a:rPr lang="en-US" dirty="0" err="1">
                <a:effectLst/>
                <a:latin typeface="Arial" panose="020B0604020202020204" pitchFamily="34" charset="0"/>
                <a:cs typeface="Arial" panose="020B0604020202020204" pitchFamily="34" charset="0"/>
              </a:rPr>
              <a:t>aktuelle</a:t>
            </a:r>
            <a:endParaRPr lang="en-US" dirty="0">
              <a:effectLst/>
              <a:latin typeface="Arial" panose="020B0604020202020204" pitchFamily="34" charset="0"/>
              <a:cs typeface="Arial" panose="020B0604020202020204" pitchFamily="34" charset="0"/>
            </a:endParaRPr>
          </a:p>
          <a:p>
            <a:pPr>
              <a:lnSpc>
                <a:spcPct val="90000"/>
              </a:lnSpc>
              <a:spcAft>
                <a:spcPts val="600"/>
              </a:spcAft>
            </a:pP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t>
            </a:r>
            <a:r>
              <a:rPr lang="en-US" dirty="0" err="1">
                <a:effectLst/>
                <a:latin typeface="Arial" panose="020B0604020202020204" pitchFamily="34" charset="0"/>
                <a:cs typeface="Arial" panose="020B0604020202020204" pitchFamily="34" charset="0"/>
              </a:rPr>
              <a:t>ehandlung</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sind</a:t>
            </a:r>
            <a:r>
              <a:rPr lang="en-US"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5C49618B-2C25-693B-A7D0-004E3ADB5387}"/>
              </a:ext>
            </a:extLst>
          </p:cNvPr>
          <p:cNvPicPr>
            <a:picLocks noChangeAspect="1"/>
          </p:cNvPicPr>
          <p:nvPr/>
        </p:nvPicPr>
        <p:blipFill rotWithShape="1">
          <a:blip r:embed="rId2"/>
          <a:srcRect l="16794" r="16005" b="-1"/>
          <a:stretch/>
        </p:blipFill>
        <p:spPr>
          <a:xfrm>
            <a:off x="6277573" y="11"/>
            <a:ext cx="5914426" cy="6424852"/>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2534266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554025" y="1074537"/>
            <a:ext cx="9920438" cy="1692794"/>
          </a:xfrm>
        </p:spPr>
        <p:txBody>
          <a:bodyPr vert="horz" lIns="91440" tIns="45720" rIns="91440" bIns="45720" rtlCol="0" anchor="ctr">
            <a:normAutofit/>
          </a:bodyPr>
          <a:lstStyle/>
          <a:p>
            <a:r>
              <a:rPr lang="en-US" dirty="0" err="1">
                <a:solidFill>
                  <a:schemeClr val="tx1"/>
                </a:solidFill>
                <a:latin typeface="Arial" panose="020B0604020202020204" pitchFamily="34" charset="0"/>
                <a:cs typeface="Arial" panose="020B0604020202020204" pitchFamily="34" charset="0"/>
              </a:rPr>
              <a:t>Datenschutz</a:t>
            </a:r>
            <a:r>
              <a:rPr lang="en-US" dirty="0">
                <a:solidFill>
                  <a:schemeClr val="tx1"/>
                </a:solidFill>
                <a:latin typeface="Arial" panose="020B0604020202020204" pitchFamily="34" charset="0"/>
                <a:cs typeface="Arial" panose="020B0604020202020204" pitchFamily="34" charset="0"/>
              </a:rPr>
              <a:t> an der </a:t>
            </a:r>
            <a:r>
              <a:rPr lang="en-US" dirty="0" err="1">
                <a:solidFill>
                  <a:schemeClr val="tx1"/>
                </a:solidFill>
                <a:latin typeface="Arial" panose="020B0604020202020204" pitchFamily="34" charset="0"/>
                <a:cs typeface="Arial" panose="020B0604020202020204" pitchFamily="34" charset="0"/>
              </a:rPr>
              <a:t>Anmeldung</a:t>
            </a:r>
            <a:endParaRPr lang="en-US" dirty="0">
              <a:solidFill>
                <a:schemeClr val="tx1"/>
              </a:solidFill>
              <a:latin typeface="Arial" panose="020B0604020202020204" pitchFamily="34" charset="0"/>
              <a:cs typeface="Arial" panose="020B0604020202020204" pitchFamily="34" charset="0"/>
            </a:endParaRPr>
          </a:p>
        </p:txBody>
      </p:sp>
      <p:cxnSp>
        <p:nvCxnSpPr>
          <p:cNvPr id="56" name="Straight Arrow Connector 5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20" name="Inhaltsplatzhalter 2">
            <a:extLst>
              <a:ext uri="{FF2B5EF4-FFF2-40B4-BE49-F238E27FC236}">
                <a16:creationId xmlns:a16="http://schemas.microsoft.com/office/drawing/2014/main" id="{3FEA298B-382A-A19A-91B1-9C7F451E4617}"/>
              </a:ext>
            </a:extLst>
          </p:cNvPr>
          <p:cNvGraphicFramePr/>
          <p:nvPr>
            <p:extLst>
              <p:ext uri="{D42A27DB-BD31-4B8C-83A1-F6EECF244321}">
                <p14:modId xmlns:p14="http://schemas.microsoft.com/office/powerpoint/2010/main" val="1563870496"/>
              </p:ext>
            </p:extLst>
          </p:nvPr>
        </p:nvGraphicFramePr>
        <p:xfrm>
          <a:off x="655321" y="2575034"/>
          <a:ext cx="8524774" cy="3462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9218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576942" y="820738"/>
            <a:ext cx="5120114" cy="1692794"/>
          </a:xfrm>
        </p:spPr>
        <p:txBody>
          <a:bodyPr vert="horz" lIns="91440" tIns="45720" rIns="91440" bIns="45720" rtlCol="0" anchor="ctr">
            <a:normAutofit/>
          </a:bodyPr>
          <a:lstStyle/>
          <a:p>
            <a:r>
              <a:rPr lang="en-US" sz="3600" dirty="0" err="1">
                <a:solidFill>
                  <a:schemeClr val="tx1"/>
                </a:solidFill>
                <a:latin typeface="Arial" panose="020B0604020202020204" pitchFamily="34" charset="0"/>
                <a:cs typeface="Arial" panose="020B0604020202020204" pitchFamily="34" charset="0"/>
              </a:rPr>
              <a:t>Datenschutz</a:t>
            </a:r>
            <a:r>
              <a:rPr lang="en-US" sz="3600" dirty="0">
                <a:solidFill>
                  <a:schemeClr val="tx1"/>
                </a:solidFill>
                <a:latin typeface="Arial" panose="020B0604020202020204" pitchFamily="34" charset="0"/>
                <a:cs typeface="Arial" panose="020B0604020202020204" pitchFamily="34" charset="0"/>
              </a:rPr>
              <a:t> am </a:t>
            </a:r>
            <a:r>
              <a:rPr lang="en-US" sz="3600" dirty="0" err="1">
                <a:solidFill>
                  <a:schemeClr val="tx1"/>
                </a:solidFill>
                <a:latin typeface="Arial" panose="020B0604020202020204" pitchFamily="34" charset="0"/>
                <a:cs typeface="Arial" panose="020B0604020202020204" pitchFamily="34" charset="0"/>
              </a:rPr>
              <a:t>Arbeitsplatz</a:t>
            </a:r>
            <a:endParaRPr lang="en-US" sz="3600" dirty="0">
              <a:solidFill>
                <a:schemeClr val="tx1"/>
              </a:solidFill>
              <a:latin typeface="Arial" panose="020B0604020202020204" pitchFamily="34" charset="0"/>
              <a:cs typeface="Arial" panose="020B0604020202020204" pitchFamily="34" charset="0"/>
            </a:endParaRPr>
          </a:p>
        </p:txBody>
      </p:sp>
      <p:cxnSp>
        <p:nvCxnSpPr>
          <p:cNvPr id="99" name="Straight Arrow Connector 9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984DBC95-9EEA-6966-D74A-A27E9426A252}"/>
              </a:ext>
            </a:extLst>
          </p:cNvPr>
          <p:cNvSpPr txBox="1"/>
          <p:nvPr/>
        </p:nvSpPr>
        <p:spPr>
          <a:xfrm>
            <a:off x="655321" y="2575034"/>
            <a:ext cx="5120113" cy="3462228"/>
          </a:xfrm>
          <a:prstGeom prst="rect">
            <a:avLst/>
          </a:prstGeom>
        </p:spPr>
        <p:txBody>
          <a:bodyPr vert="horz" lIns="91440" tIns="45720" rIns="91440" bIns="45720" rtlCol="0">
            <a:normAutofit/>
          </a:bodyPr>
          <a:lstStyle/>
          <a:p>
            <a:pPr indent="-22860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Sind die </a:t>
            </a:r>
            <a:r>
              <a:rPr lang="en-US" dirty="0" err="1">
                <a:latin typeface="Arial" panose="020B0604020202020204" pitchFamily="34" charset="0"/>
                <a:cs typeface="Arial" panose="020B0604020202020204" pitchFamily="34" charset="0"/>
              </a:rPr>
              <a:t>Arbeitsplätze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nicht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besetzt</a:t>
            </a:r>
            <a:r>
              <a:rPr lang="en-US" dirty="0">
                <a:latin typeface="Arial" panose="020B0604020202020204" pitchFamily="34" charset="0"/>
                <a:cs typeface="Arial" panose="020B0604020202020204" pitchFamily="34" charset="0"/>
              </a:rPr>
              <a:t>… </a:t>
            </a:r>
          </a:p>
          <a:p>
            <a:pPr indent="-228600">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28600">
              <a:lnSpc>
                <a:spcPct val="90000"/>
              </a:lnSpc>
              <a:buFont typeface="Arial" panose="020B0604020202020204" pitchFamily="34" charset="0"/>
              <a:buChar char="•"/>
            </a:pPr>
            <a:r>
              <a:rPr lang="en-US" dirty="0" err="1">
                <a:latin typeface="Arial" panose="020B0604020202020204" pitchFamily="34" charset="0"/>
                <a:cs typeface="Arial" panose="020B0604020202020204" pitchFamily="34" charset="0"/>
              </a:rPr>
              <a:t>sind</a:t>
            </a:r>
            <a:r>
              <a:rPr lang="en-US" dirty="0">
                <a:latin typeface="Arial" panose="020B0604020202020204" pitchFamily="34" charset="0"/>
                <a:cs typeface="Arial" panose="020B0604020202020204" pitchFamily="34" charset="0"/>
              </a:rPr>
              <a:t> alle </a:t>
            </a:r>
            <a:r>
              <a:rPr lang="en-US" dirty="0" err="1">
                <a:latin typeface="Arial" panose="020B0604020202020204" pitchFamily="34" charset="0"/>
                <a:cs typeface="Arial" panose="020B0604020202020204" pitchFamily="34" charset="0"/>
              </a:rPr>
              <a:t>Patientendaten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verschlossen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aufzubewahren</a:t>
            </a:r>
            <a:endParaRPr lang="en-US" dirty="0">
              <a:latin typeface="Arial" panose="020B0604020202020204" pitchFamily="34" charset="0"/>
              <a:cs typeface="Arial" panose="020B0604020202020204" pitchFamily="34" charset="0"/>
            </a:endParaRPr>
          </a:p>
          <a:p>
            <a:pPr marL="228600" lvl="1">
              <a:lnSpc>
                <a:spcPct val="90000"/>
              </a:lnSpc>
            </a:pPr>
            <a:endParaRPr lang="en-US" dirty="0">
              <a:latin typeface="Arial" panose="020B0604020202020204" pitchFamily="34" charset="0"/>
              <a:cs typeface="Arial" panose="020B0604020202020204" pitchFamily="34" charset="0"/>
            </a:endParaRPr>
          </a:p>
          <a:p>
            <a:pPr marL="742950" lvl="1" indent="-22860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auf den </a:t>
            </a:r>
            <a:r>
              <a:rPr lang="en-US" dirty="0" err="1">
                <a:latin typeface="Arial" panose="020B0604020202020204" pitchFamily="34" charset="0"/>
                <a:cs typeface="Arial" panose="020B0604020202020204" pitchFamily="34" charset="0"/>
              </a:rPr>
              <a:t>Arbeitsflächen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dürfen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Patientendaten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liegen</a:t>
            </a:r>
            <a:r>
              <a:rPr lang="en-US" dirty="0">
                <a:latin typeface="Arial" panose="020B0604020202020204" pitchFamily="34" charset="0"/>
                <a:cs typeface="Arial" panose="020B0604020202020204" pitchFamily="34" charset="0"/>
              </a:rPr>
              <a:t> (Clean Desk)</a:t>
            </a:r>
          </a:p>
          <a:p>
            <a:pPr marL="742950" lvl="1" indent="-228600">
              <a:lnSpc>
                <a:spcPct val="9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2860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Die PC </a:t>
            </a:r>
            <a:r>
              <a:rPr lang="en-US" dirty="0" err="1">
                <a:latin typeface="Arial" panose="020B0604020202020204" pitchFamily="34" charset="0"/>
                <a:cs typeface="Arial" panose="020B0604020202020204" pitchFamily="34" charset="0"/>
              </a:rPr>
              <a:t>Arbeitsplätze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aktiv</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sperren</a:t>
            </a:r>
            <a:endParaRPr lang="en-US"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2" name="Grafik 1" descr="Ein Bild, das Text, drinnen, Fenster, zugemüllt enthält.&#10;&#10;Automatisch generierte Beschreibung">
            <a:extLst>
              <a:ext uri="{FF2B5EF4-FFF2-40B4-BE49-F238E27FC236}">
                <a16:creationId xmlns:a16="http://schemas.microsoft.com/office/drawing/2014/main" id="{9A5957F3-7907-211A-B7A3-0EB734A68F96}"/>
              </a:ext>
            </a:extLst>
          </p:cNvPr>
          <p:cNvPicPr>
            <a:picLocks noChangeAspect="1"/>
          </p:cNvPicPr>
          <p:nvPr/>
        </p:nvPicPr>
        <p:blipFill rotWithShape="1">
          <a:blip r:embed="rId2"/>
          <a:srcRect l="8364" r="12930" b="2"/>
          <a:stretch/>
        </p:blipFill>
        <p:spPr>
          <a:xfrm>
            <a:off x="5878850" y="0"/>
            <a:ext cx="6313150" cy="6412828"/>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964951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414688" y="978743"/>
            <a:ext cx="9920438" cy="1692794"/>
          </a:xfrm>
        </p:spPr>
        <p:txBody>
          <a:bodyPr vert="horz" lIns="91440" tIns="45720" rIns="91440" bIns="45720" rtlCol="0" anchor="ctr">
            <a:normAutofit/>
          </a:bodyPr>
          <a:lstStyle/>
          <a:p>
            <a:r>
              <a:rPr lang="en-US" sz="3600" dirty="0" err="1">
                <a:solidFill>
                  <a:schemeClr val="tx1"/>
                </a:solidFill>
                <a:latin typeface="Arial" panose="020B0604020202020204" pitchFamily="34" charset="0"/>
                <a:cs typeface="Arial" panose="020B0604020202020204" pitchFamily="34" charset="0"/>
              </a:rPr>
              <a:t>Passwortrichtlinien</a:t>
            </a:r>
            <a:endParaRPr lang="en-US" sz="3600" dirty="0">
              <a:solidFill>
                <a:schemeClr val="tx1"/>
              </a:solidFill>
              <a:latin typeface="Arial" panose="020B0604020202020204" pitchFamily="34" charset="0"/>
              <a:cs typeface="Arial" panose="020B0604020202020204" pitchFamily="34" charset="0"/>
            </a:endParaRPr>
          </a:p>
        </p:txBody>
      </p:sp>
      <p:cxnSp>
        <p:nvCxnSpPr>
          <p:cNvPr id="56" name="Straight Arrow Connector 5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20" name="Inhaltsplatzhalter 2">
            <a:extLst>
              <a:ext uri="{FF2B5EF4-FFF2-40B4-BE49-F238E27FC236}">
                <a16:creationId xmlns:a16="http://schemas.microsoft.com/office/drawing/2014/main" id="{3FEA298B-382A-A19A-91B1-9C7F451E4617}"/>
              </a:ext>
            </a:extLst>
          </p:cNvPr>
          <p:cNvGraphicFramePr/>
          <p:nvPr>
            <p:extLst>
              <p:ext uri="{D42A27DB-BD31-4B8C-83A1-F6EECF244321}">
                <p14:modId xmlns:p14="http://schemas.microsoft.com/office/powerpoint/2010/main" val="1580734496"/>
              </p:ext>
            </p:extLst>
          </p:nvPr>
        </p:nvGraphicFramePr>
        <p:xfrm>
          <a:off x="655321" y="2575034"/>
          <a:ext cx="8524774" cy="3462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rafik 1">
            <a:extLst>
              <a:ext uri="{FF2B5EF4-FFF2-40B4-BE49-F238E27FC236}">
                <a16:creationId xmlns:a16="http://schemas.microsoft.com/office/drawing/2014/main" id="{F8147D3E-D9CF-A310-5E24-AC6EDD04A02B}"/>
              </a:ext>
            </a:extLst>
          </p:cNvPr>
          <p:cNvPicPr>
            <a:picLocks noChangeAspect="1"/>
          </p:cNvPicPr>
          <p:nvPr/>
        </p:nvPicPr>
        <p:blipFill>
          <a:blip r:embed="rId7"/>
          <a:stretch>
            <a:fillRect/>
          </a:stretch>
        </p:blipFill>
        <p:spPr>
          <a:xfrm>
            <a:off x="9573597" y="3149147"/>
            <a:ext cx="1963082" cy="1835055"/>
          </a:xfrm>
          <a:prstGeom prst="rect">
            <a:avLst/>
          </a:prstGeom>
        </p:spPr>
      </p:pic>
      <p:pic>
        <p:nvPicPr>
          <p:cNvPr id="4" name="object 36">
            <a:extLst>
              <a:ext uri="{FF2B5EF4-FFF2-40B4-BE49-F238E27FC236}">
                <a16:creationId xmlns:a16="http://schemas.microsoft.com/office/drawing/2014/main" id="{699A4C4B-7070-6401-40F8-E636470B1062}"/>
              </a:ext>
            </a:extLst>
          </p:cNvPr>
          <p:cNvPicPr/>
          <p:nvPr/>
        </p:nvPicPr>
        <p:blipFill>
          <a:blip r:embed="rId8" cstate="print"/>
          <a:stretch>
            <a:fillRect/>
          </a:stretch>
        </p:blipFill>
        <p:spPr>
          <a:xfrm rot="4287862">
            <a:off x="9451097" y="5029340"/>
            <a:ext cx="292900" cy="274781"/>
          </a:xfrm>
          <a:prstGeom prst="rect">
            <a:avLst/>
          </a:prstGeom>
        </p:spPr>
      </p:pic>
      <p:pic>
        <p:nvPicPr>
          <p:cNvPr id="5" name="object 36">
            <a:extLst>
              <a:ext uri="{FF2B5EF4-FFF2-40B4-BE49-F238E27FC236}">
                <a16:creationId xmlns:a16="http://schemas.microsoft.com/office/drawing/2014/main" id="{866E6275-0A00-5E7E-8A6C-5A1E0190840E}"/>
              </a:ext>
            </a:extLst>
          </p:cNvPr>
          <p:cNvPicPr/>
          <p:nvPr/>
        </p:nvPicPr>
        <p:blipFill>
          <a:blip r:embed="rId8" cstate="print"/>
          <a:stretch>
            <a:fillRect/>
          </a:stretch>
        </p:blipFill>
        <p:spPr>
          <a:xfrm>
            <a:off x="10904355" y="4351286"/>
            <a:ext cx="292900" cy="274781"/>
          </a:xfrm>
          <a:prstGeom prst="rect">
            <a:avLst/>
          </a:prstGeom>
        </p:spPr>
      </p:pic>
      <p:pic>
        <p:nvPicPr>
          <p:cNvPr id="6" name="object 36">
            <a:extLst>
              <a:ext uri="{FF2B5EF4-FFF2-40B4-BE49-F238E27FC236}">
                <a16:creationId xmlns:a16="http://schemas.microsoft.com/office/drawing/2014/main" id="{70278255-5275-BA10-6685-48FBEEEB943B}"/>
              </a:ext>
            </a:extLst>
          </p:cNvPr>
          <p:cNvPicPr/>
          <p:nvPr/>
        </p:nvPicPr>
        <p:blipFill>
          <a:blip r:embed="rId8" cstate="print"/>
          <a:stretch>
            <a:fillRect/>
          </a:stretch>
        </p:blipFill>
        <p:spPr>
          <a:xfrm rot="4287862">
            <a:off x="10073544" y="3261759"/>
            <a:ext cx="523164" cy="445586"/>
          </a:xfrm>
          <a:prstGeom prst="rect">
            <a:avLst/>
          </a:prstGeom>
        </p:spPr>
      </p:pic>
    </p:spTree>
    <p:extLst>
      <p:ext uri="{BB962C8B-B14F-4D97-AF65-F5344CB8AC3E}">
        <p14:creationId xmlns:p14="http://schemas.microsoft.com/office/powerpoint/2010/main" val="183842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A954CF-A32A-8B7A-C14A-4E71F0100989}"/>
              </a:ext>
            </a:extLst>
          </p:cNvPr>
          <p:cNvSpPr>
            <a:spLocks noGrp="1"/>
          </p:cNvSpPr>
          <p:nvPr>
            <p:ph type="title"/>
          </p:nvPr>
        </p:nvSpPr>
        <p:spPr>
          <a:xfrm>
            <a:off x="655320" y="882248"/>
            <a:ext cx="5120114" cy="1692794"/>
          </a:xfrm>
        </p:spPr>
        <p:txBody>
          <a:bodyPr vert="horz" lIns="91440" tIns="45720" rIns="91440" bIns="45720" rtlCol="0" anchor="ctr">
            <a:normAutofit/>
          </a:bodyPr>
          <a:lstStyle/>
          <a:p>
            <a:r>
              <a:rPr lang="en-US" sz="3600" dirty="0" err="1">
                <a:solidFill>
                  <a:schemeClr val="tx1"/>
                </a:solidFill>
                <a:latin typeface="Arial" panose="020B0604020202020204" pitchFamily="34" charset="0"/>
                <a:cs typeface="Arial" panose="020B0604020202020204" pitchFamily="34" charset="0"/>
              </a:rPr>
              <a:t>Wann</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sind</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Passwörter</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zu</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sichern</a:t>
            </a:r>
            <a:r>
              <a:rPr lang="en-US" sz="3600" dirty="0">
                <a:solidFill>
                  <a:schemeClr val="tx1"/>
                </a:solidFill>
                <a:latin typeface="Arial" panose="020B0604020202020204" pitchFamily="34" charset="0"/>
                <a:cs typeface="Arial" panose="020B0604020202020204" pitchFamily="34" charset="0"/>
              </a:rPr>
              <a:t> I?</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extplatzhalter 1">
            <a:extLst>
              <a:ext uri="{FF2B5EF4-FFF2-40B4-BE49-F238E27FC236}">
                <a16:creationId xmlns:a16="http://schemas.microsoft.com/office/drawing/2014/main" id="{EC431BCB-0A14-A109-6960-5963EF3EE6B6}"/>
              </a:ext>
            </a:extLst>
          </p:cNvPr>
          <p:cNvSpPr>
            <a:spLocks noGrp="1"/>
          </p:cNvSpPr>
          <p:nvPr>
            <p:ph type="body" sz="quarter" idx="11"/>
          </p:nvPr>
        </p:nvSpPr>
        <p:spPr>
          <a:xfrm>
            <a:off x="655321" y="2575042"/>
            <a:ext cx="10943121" cy="3462228"/>
          </a:xfrm>
        </p:spPr>
        <p:txBody>
          <a:bodyPr vert="horz" lIns="91440" tIns="45720" rIns="91440" bIns="45720" rtlCol="0">
            <a:noAutofit/>
          </a:bodyPr>
          <a:lstStyle/>
          <a:p>
            <a:r>
              <a:rPr lang="en-US" sz="1600" spc="-45" dirty="0">
                <a:solidFill>
                  <a:schemeClr val="tx1"/>
                </a:solidFill>
                <a:latin typeface="Arial" panose="020B0604020202020204" pitchFamily="34" charset="0"/>
                <a:cs typeface="Arial" panose="020B0604020202020204" pitchFamily="34" charset="0"/>
              </a:rPr>
              <a:t>Je</a:t>
            </a:r>
            <a:r>
              <a:rPr lang="en-US" sz="1600" spc="15"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länger</a:t>
            </a:r>
            <a:r>
              <a:rPr lang="en-US" sz="1600" spc="2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das</a:t>
            </a:r>
            <a:r>
              <a:rPr lang="en-US" sz="1600" spc="2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Passwort</a:t>
            </a:r>
            <a:r>
              <a:rPr lang="en-US" sz="1600" spc="15"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ist</a:t>
            </a:r>
            <a:r>
              <a:rPr lang="en-US" sz="1600" dirty="0">
                <a:solidFill>
                  <a:schemeClr val="tx1"/>
                </a:solidFill>
                <a:latin typeface="Arial" panose="020B0604020202020204" pitchFamily="34" charset="0"/>
                <a:cs typeface="Arial" panose="020B0604020202020204" pitchFamily="34" charset="0"/>
              </a:rPr>
              <a:t>,</a:t>
            </a:r>
            <a:r>
              <a:rPr lang="en-US" sz="1600" spc="2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desto</a:t>
            </a:r>
            <a:r>
              <a:rPr lang="en-US" sz="1600" spc="2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sicherer</a:t>
            </a:r>
            <a:r>
              <a:rPr lang="en-US" sz="1600" spc="15"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ist</a:t>
            </a:r>
            <a:r>
              <a:rPr lang="en-US" sz="1600" spc="20" dirty="0">
                <a:solidFill>
                  <a:schemeClr val="tx1"/>
                </a:solidFill>
                <a:latin typeface="Arial" panose="020B0604020202020204" pitchFamily="34" charset="0"/>
                <a:cs typeface="Arial" panose="020B0604020202020204" pitchFamily="34" charset="0"/>
              </a:rPr>
              <a:t> </a:t>
            </a:r>
            <a:r>
              <a:rPr lang="en-US" sz="1600" spc="-25" dirty="0">
                <a:solidFill>
                  <a:schemeClr val="tx1"/>
                </a:solidFill>
                <a:latin typeface="Arial" panose="020B0604020202020204" pitchFamily="34" charset="0"/>
                <a:cs typeface="Arial" panose="020B0604020202020204" pitchFamily="34" charset="0"/>
              </a:rPr>
              <a:t>es</a:t>
            </a:r>
            <a:r>
              <a:rPr lang="en-US" sz="1600" spc="2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(mind.</a:t>
            </a:r>
            <a:r>
              <a:rPr lang="en-US" sz="1600" spc="2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8</a:t>
            </a:r>
            <a:r>
              <a:rPr lang="en-US" sz="1600" spc="15" dirty="0">
                <a:solidFill>
                  <a:schemeClr val="tx1"/>
                </a:solidFill>
                <a:latin typeface="Arial" panose="020B0604020202020204" pitchFamily="34" charset="0"/>
                <a:cs typeface="Arial" panose="020B0604020202020204" pitchFamily="34" charset="0"/>
              </a:rPr>
              <a:t> </a:t>
            </a:r>
            <a:r>
              <a:rPr lang="en-US" sz="1600" spc="-10" dirty="0" err="1">
                <a:solidFill>
                  <a:schemeClr val="tx1"/>
                </a:solidFill>
                <a:latin typeface="Arial" panose="020B0604020202020204" pitchFamily="34" charset="0"/>
                <a:cs typeface="Arial" panose="020B0604020202020204" pitchFamily="34" charset="0"/>
              </a:rPr>
              <a:t>Zeichen</a:t>
            </a:r>
            <a:r>
              <a:rPr lang="en-US" sz="1600" spc="-10" dirty="0">
                <a:solidFill>
                  <a:schemeClr val="tx1"/>
                </a:solidFill>
                <a:latin typeface="Arial" panose="020B0604020202020204" pitchFamily="34" charset="0"/>
                <a:cs typeface="Arial" panose="020B0604020202020204" pitchFamily="34" charset="0"/>
              </a:rPr>
              <a:t>)</a:t>
            </a:r>
          </a:p>
          <a:p>
            <a:endParaRPr lang="en-US" sz="1600" spc="-1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Für</a:t>
            </a:r>
            <a:r>
              <a:rPr lang="en-US" sz="1600" spc="25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Passwörter</a:t>
            </a:r>
            <a:r>
              <a:rPr lang="en-US" sz="1600" spc="254"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können</a:t>
            </a:r>
            <a:r>
              <a:rPr lang="en-US" sz="1600" spc="25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alle</a:t>
            </a:r>
            <a:r>
              <a:rPr lang="en-US" sz="1600" spc="254"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verfügbaren</a:t>
            </a:r>
            <a:r>
              <a:rPr lang="en-US" sz="1600" spc="25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Zeichen</a:t>
            </a:r>
            <a:r>
              <a:rPr lang="en-US" sz="1600" spc="254"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genutzt</a:t>
            </a:r>
            <a:r>
              <a:rPr lang="en-US" sz="1600" spc="250" dirty="0">
                <a:solidFill>
                  <a:schemeClr val="tx1"/>
                </a:solidFill>
                <a:latin typeface="Arial" panose="020B0604020202020204" pitchFamily="34" charset="0"/>
                <a:cs typeface="Arial" panose="020B0604020202020204" pitchFamily="34" charset="0"/>
              </a:rPr>
              <a:t> </a:t>
            </a:r>
            <a:r>
              <a:rPr lang="en-US" sz="1600" spc="-20" dirty="0" err="1">
                <a:solidFill>
                  <a:schemeClr val="tx1"/>
                </a:solidFill>
                <a:latin typeface="Arial" panose="020B0604020202020204" pitchFamily="34" charset="0"/>
                <a:cs typeface="Arial" panose="020B0604020202020204" pitchFamily="34" charset="0"/>
              </a:rPr>
              <a:t>wer</a:t>
            </a:r>
            <a:r>
              <a:rPr lang="en-US" sz="1600" dirty="0" err="1">
                <a:solidFill>
                  <a:schemeClr val="tx1"/>
                </a:solidFill>
                <a:latin typeface="Arial" panose="020B0604020202020204" pitchFamily="34" charset="0"/>
                <a:cs typeface="Arial" panose="020B0604020202020204" pitchFamily="34" charset="0"/>
              </a:rPr>
              <a:t>den</a:t>
            </a:r>
            <a:r>
              <a:rPr lang="en-US" sz="1600" spc="60" dirty="0">
                <a:solidFill>
                  <a:schemeClr val="tx1"/>
                </a:solidFill>
                <a:latin typeface="Arial" panose="020B0604020202020204" pitchFamily="34" charset="0"/>
                <a:cs typeface="Arial" panose="020B0604020202020204" pitchFamily="34" charset="0"/>
              </a:rPr>
              <a:t> </a:t>
            </a:r>
            <a:br>
              <a:rPr lang="en-US" sz="1600" spc="6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(Groß-</a:t>
            </a:r>
            <a:r>
              <a:rPr lang="en-US" sz="1600" spc="65" dirty="0">
                <a:solidFill>
                  <a:schemeClr val="tx1"/>
                </a:solidFill>
                <a:latin typeface="Arial" panose="020B0604020202020204" pitchFamily="34" charset="0"/>
                <a:cs typeface="Arial" panose="020B0604020202020204" pitchFamily="34" charset="0"/>
              </a:rPr>
              <a:t> </a:t>
            </a:r>
            <a:r>
              <a:rPr lang="en-US" sz="1600" spc="55" dirty="0">
                <a:solidFill>
                  <a:schemeClr val="tx1"/>
                </a:solidFill>
                <a:latin typeface="Arial" panose="020B0604020202020204" pitchFamily="34" charset="0"/>
                <a:cs typeface="Arial" panose="020B0604020202020204" pitchFamily="34" charset="0"/>
              </a:rPr>
              <a:t>und</a:t>
            </a:r>
            <a:r>
              <a:rPr lang="en-US" sz="1600" spc="65"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Kleinschreibung</a:t>
            </a:r>
            <a:r>
              <a:rPr lang="en-US" sz="1600" dirty="0">
                <a:solidFill>
                  <a:schemeClr val="tx1"/>
                </a:solidFill>
                <a:latin typeface="Arial" panose="020B0604020202020204" pitchFamily="34" charset="0"/>
                <a:cs typeface="Arial" panose="020B0604020202020204" pitchFamily="34" charset="0"/>
              </a:rPr>
              <a:t>,</a:t>
            </a:r>
            <a:r>
              <a:rPr lang="en-US" sz="1600" spc="6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Ziffern</a:t>
            </a:r>
            <a:r>
              <a:rPr lang="en-US" sz="1600" spc="65" dirty="0">
                <a:solidFill>
                  <a:schemeClr val="tx1"/>
                </a:solidFill>
                <a:latin typeface="Arial" panose="020B0604020202020204" pitchFamily="34" charset="0"/>
                <a:cs typeface="Arial" panose="020B0604020202020204" pitchFamily="34" charset="0"/>
              </a:rPr>
              <a:t> </a:t>
            </a:r>
            <a:r>
              <a:rPr lang="en-US" sz="1600" spc="55" dirty="0">
                <a:solidFill>
                  <a:schemeClr val="tx1"/>
                </a:solidFill>
                <a:latin typeface="Arial" panose="020B0604020202020204" pitchFamily="34" charset="0"/>
                <a:cs typeface="Arial" panose="020B0604020202020204" pitchFamily="34" charset="0"/>
              </a:rPr>
              <a:t>und</a:t>
            </a:r>
            <a:r>
              <a:rPr lang="en-US" sz="1600" spc="65" dirty="0">
                <a:solidFill>
                  <a:schemeClr val="tx1"/>
                </a:solidFill>
                <a:latin typeface="Arial" panose="020B0604020202020204" pitchFamily="34" charset="0"/>
                <a:cs typeface="Arial" panose="020B0604020202020204" pitchFamily="34" charset="0"/>
              </a:rPr>
              <a:t> </a:t>
            </a:r>
            <a:r>
              <a:rPr lang="en-US" sz="1600" spc="-10" dirty="0" err="1">
                <a:solidFill>
                  <a:schemeClr val="tx1"/>
                </a:solidFill>
                <a:latin typeface="Arial" panose="020B0604020202020204" pitchFamily="34" charset="0"/>
                <a:cs typeface="Arial" panose="020B0604020202020204" pitchFamily="34" charset="0"/>
              </a:rPr>
              <a:t>Sonderzeichen</a:t>
            </a:r>
            <a:r>
              <a:rPr lang="en-US" sz="1600" spc="-10" dirty="0">
                <a:solidFill>
                  <a:schemeClr val="tx1"/>
                </a:solidFill>
                <a:latin typeface="Arial" panose="020B0604020202020204" pitchFamily="34" charset="0"/>
                <a:cs typeface="Arial" panose="020B0604020202020204" pitchFamily="34" charset="0"/>
              </a:rPr>
              <a:t>).</a:t>
            </a:r>
          </a:p>
          <a:p>
            <a:endParaRPr lang="en-US" sz="1600" dirty="0">
              <a:solidFill>
                <a:schemeClr val="tx1"/>
              </a:solidFill>
              <a:latin typeface="Arial" panose="020B0604020202020204" pitchFamily="34" charset="0"/>
              <a:cs typeface="Arial" panose="020B0604020202020204" pitchFamily="34" charset="0"/>
            </a:endParaRPr>
          </a:p>
          <a:p>
            <a:r>
              <a:rPr lang="en-US" sz="1600" dirty="0" err="1">
                <a:solidFill>
                  <a:schemeClr val="tx1"/>
                </a:solidFill>
                <a:latin typeface="Arial" panose="020B0604020202020204" pitchFamily="34" charset="0"/>
                <a:cs typeface="Arial" panose="020B0604020202020204" pitchFamily="34" charset="0"/>
              </a:rPr>
              <a:t>Vollständiges</a:t>
            </a:r>
            <a:r>
              <a:rPr lang="en-US" sz="1600" spc="17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Passwort</a:t>
            </a:r>
            <a:r>
              <a:rPr lang="en-US" sz="1600" spc="17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sollte</a:t>
            </a:r>
            <a:r>
              <a:rPr lang="en-US" sz="1600" spc="17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nicht</a:t>
            </a:r>
            <a:r>
              <a:rPr lang="en-US" sz="1600" spc="175" dirty="0">
                <a:solidFill>
                  <a:schemeClr val="tx1"/>
                </a:solidFill>
                <a:latin typeface="Arial" panose="020B0604020202020204" pitchFamily="34" charset="0"/>
                <a:cs typeface="Arial" panose="020B0604020202020204" pitchFamily="34" charset="0"/>
              </a:rPr>
              <a:t> </a:t>
            </a:r>
            <a:r>
              <a:rPr lang="en-US" sz="1600" spc="55" dirty="0" err="1">
                <a:solidFill>
                  <a:schemeClr val="tx1"/>
                </a:solidFill>
                <a:latin typeface="Arial" panose="020B0604020202020204" pitchFamily="34" charset="0"/>
                <a:cs typeface="Arial" panose="020B0604020202020204" pitchFamily="34" charset="0"/>
              </a:rPr>
              <a:t>im</a:t>
            </a:r>
            <a:r>
              <a:rPr lang="en-US" sz="1600" spc="114"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Wörterbuch</a:t>
            </a:r>
            <a:r>
              <a:rPr lang="en-US" sz="1600" spc="170" dirty="0">
                <a:solidFill>
                  <a:schemeClr val="tx1"/>
                </a:solidFill>
                <a:latin typeface="Arial" panose="020B0604020202020204" pitchFamily="34" charset="0"/>
                <a:cs typeface="Arial" panose="020B0604020202020204" pitchFamily="34" charset="0"/>
              </a:rPr>
              <a:t> </a:t>
            </a:r>
            <a:r>
              <a:rPr lang="en-US" sz="1600" spc="-10" dirty="0" err="1">
                <a:solidFill>
                  <a:schemeClr val="tx1"/>
                </a:solidFill>
                <a:latin typeface="Arial" panose="020B0604020202020204" pitchFamily="34" charset="0"/>
                <a:cs typeface="Arial" panose="020B0604020202020204" pitchFamily="34" charset="0"/>
              </a:rPr>
              <a:t>vorkommen</a:t>
            </a:r>
            <a:r>
              <a:rPr lang="en-US" sz="1600" spc="-1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weil</a:t>
            </a:r>
            <a:r>
              <a:rPr lang="en-US" sz="1600" spc="195"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Hacker</a:t>
            </a:r>
            <a:r>
              <a:rPr lang="en-US" sz="1600" spc="2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das</a:t>
            </a:r>
            <a:r>
              <a:rPr lang="en-US" sz="1600" spc="2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Passwort</a:t>
            </a:r>
            <a:r>
              <a:rPr lang="en-US" sz="1600" spc="195"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so</a:t>
            </a:r>
            <a:r>
              <a:rPr lang="en-US" sz="1600" spc="2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relativ</a:t>
            </a:r>
            <a:r>
              <a:rPr lang="en-US" sz="1600" spc="2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schnell</a:t>
            </a:r>
            <a:r>
              <a:rPr lang="en-US" sz="1600" spc="2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durch</a:t>
            </a:r>
            <a:r>
              <a:rPr lang="en-US" sz="1600" spc="195"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einen</a:t>
            </a:r>
            <a:r>
              <a:rPr lang="en-US" sz="1600" spc="200" dirty="0">
                <a:solidFill>
                  <a:schemeClr val="tx1"/>
                </a:solidFill>
                <a:latin typeface="Arial" panose="020B0604020202020204" pitchFamily="34" charset="0"/>
                <a:cs typeface="Arial" panose="020B0604020202020204" pitchFamily="34" charset="0"/>
              </a:rPr>
              <a:t> </a:t>
            </a:r>
            <a:r>
              <a:rPr lang="en-US" sz="1600" spc="-10" dirty="0" err="1">
                <a:solidFill>
                  <a:schemeClr val="tx1"/>
                </a:solidFill>
                <a:latin typeface="Arial" panose="020B0604020202020204" pitchFamily="34" charset="0"/>
                <a:cs typeface="Arial" panose="020B0604020202020204" pitchFamily="34" charset="0"/>
              </a:rPr>
              <a:t>soge</a:t>
            </a:r>
            <a:r>
              <a:rPr lang="en-US" sz="1600" dirty="0" err="1">
                <a:solidFill>
                  <a:schemeClr val="tx1"/>
                </a:solidFill>
                <a:latin typeface="Arial" panose="020B0604020202020204" pitchFamily="34" charset="0"/>
                <a:cs typeface="Arial" panose="020B0604020202020204" pitchFamily="34" charset="0"/>
              </a:rPr>
              <a:t>nannten</a:t>
            </a:r>
            <a:r>
              <a:rPr lang="en-US" sz="1600" spc="22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Wörterbuchangriff</a:t>
            </a:r>
            <a:r>
              <a:rPr lang="en-US" sz="1600" spc="295"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entschlüsseln</a:t>
            </a:r>
            <a:r>
              <a:rPr lang="en-US" sz="1600" spc="29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können</a:t>
            </a:r>
            <a:r>
              <a:rPr lang="en-US" sz="1600" dirty="0">
                <a:solidFill>
                  <a:schemeClr val="tx1"/>
                </a:solidFill>
                <a:latin typeface="Arial" panose="020B0604020202020204" pitchFamily="34" charset="0"/>
                <a:cs typeface="Arial" panose="020B0604020202020204" pitchFamily="34" charset="0"/>
              </a:rPr>
              <a:t>.</a:t>
            </a:r>
            <a:r>
              <a:rPr lang="en-US" sz="1600" spc="295"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Gleiches</a:t>
            </a:r>
            <a:r>
              <a:rPr lang="en-US" sz="1600" spc="290" dirty="0">
                <a:solidFill>
                  <a:schemeClr val="tx1"/>
                </a:solidFill>
                <a:latin typeface="Arial" panose="020B0604020202020204" pitchFamily="34" charset="0"/>
                <a:cs typeface="Arial" panose="020B0604020202020204" pitchFamily="34" charset="0"/>
              </a:rPr>
              <a:t> </a:t>
            </a:r>
            <a:r>
              <a:rPr lang="en-US" sz="1600" spc="-20" dirty="0">
                <a:solidFill>
                  <a:schemeClr val="tx1"/>
                </a:solidFill>
                <a:latin typeface="Arial" panose="020B0604020202020204" pitchFamily="34" charset="0"/>
                <a:cs typeface="Arial" panose="020B0604020202020204" pitchFamily="34" charset="0"/>
              </a:rPr>
              <a:t>gilt </a:t>
            </a:r>
            <a:r>
              <a:rPr lang="en-US" sz="1600" dirty="0">
                <a:solidFill>
                  <a:schemeClr val="tx1"/>
                </a:solidFill>
                <a:latin typeface="Arial" panose="020B0604020202020204" pitchFamily="34" charset="0"/>
                <a:cs typeface="Arial" panose="020B0604020202020204" pitchFamily="34" charset="0"/>
              </a:rPr>
              <a:t>für </a:t>
            </a:r>
            <a:r>
              <a:rPr lang="en-US" sz="1600" dirty="0" err="1">
                <a:solidFill>
                  <a:schemeClr val="tx1"/>
                </a:solidFill>
                <a:latin typeface="Arial" panose="020B0604020202020204" pitchFamily="34" charset="0"/>
                <a:cs typeface="Arial" panose="020B0604020202020204" pitchFamily="34" charset="0"/>
              </a:rPr>
              <a:t>gängige</a:t>
            </a:r>
            <a:r>
              <a:rPr lang="en-US" sz="1600" spc="18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Zahlenfolgen</a:t>
            </a:r>
            <a:r>
              <a:rPr lang="en-US" sz="1600" spc="180" dirty="0">
                <a:solidFill>
                  <a:schemeClr val="tx1"/>
                </a:solidFill>
                <a:latin typeface="Arial" panose="020B0604020202020204" pitchFamily="34" charset="0"/>
                <a:cs typeface="Arial" panose="020B0604020202020204" pitchFamily="34" charset="0"/>
              </a:rPr>
              <a:t> </a:t>
            </a:r>
            <a:r>
              <a:rPr lang="en-US" sz="1600" spc="-25" dirty="0">
                <a:solidFill>
                  <a:schemeClr val="tx1"/>
                </a:solidFill>
                <a:latin typeface="Arial" panose="020B0604020202020204" pitchFamily="34" charset="0"/>
                <a:cs typeface="Arial" panose="020B0604020202020204" pitchFamily="34" charset="0"/>
              </a:rPr>
              <a:t>(</a:t>
            </a:r>
            <a:r>
              <a:rPr lang="en-US" sz="1600" spc="-25" dirty="0" err="1">
                <a:solidFill>
                  <a:schemeClr val="tx1"/>
                </a:solidFill>
                <a:latin typeface="Arial" panose="020B0604020202020204" pitchFamily="34" charset="0"/>
                <a:cs typeface="Arial" panose="020B0604020202020204" pitchFamily="34" charset="0"/>
              </a:rPr>
              <a:t>z.B.</a:t>
            </a:r>
            <a:r>
              <a:rPr lang="en-US" sz="1600" spc="175"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123456789)</a:t>
            </a:r>
            <a:r>
              <a:rPr lang="en-US" sz="1600" spc="18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oder</a:t>
            </a:r>
            <a:r>
              <a:rPr lang="en-US" sz="1600" spc="114" dirty="0">
                <a:solidFill>
                  <a:schemeClr val="tx1"/>
                </a:solidFill>
                <a:latin typeface="Arial" panose="020B0604020202020204" pitchFamily="34" charset="0"/>
                <a:cs typeface="Arial" panose="020B0604020202020204" pitchFamily="34" charset="0"/>
              </a:rPr>
              <a:t> </a:t>
            </a:r>
            <a:r>
              <a:rPr lang="en-US" sz="1600" spc="-10" dirty="0" err="1">
                <a:solidFill>
                  <a:schemeClr val="tx1"/>
                </a:solidFill>
                <a:latin typeface="Arial" panose="020B0604020202020204" pitchFamily="34" charset="0"/>
                <a:cs typeface="Arial" panose="020B0604020202020204" pitchFamily="34" charset="0"/>
              </a:rPr>
              <a:t>Tastaturmuster</a:t>
            </a:r>
            <a:r>
              <a:rPr lang="en-US" sz="1600" spc="-10" dirty="0">
                <a:solidFill>
                  <a:schemeClr val="tx1"/>
                </a:solidFill>
                <a:latin typeface="Arial" panose="020B0604020202020204" pitchFamily="34" charset="0"/>
                <a:cs typeface="Arial" panose="020B0604020202020204" pitchFamily="34" charset="0"/>
              </a:rPr>
              <a:t> </a:t>
            </a:r>
            <a:r>
              <a:rPr lang="en-US" sz="1600" spc="-40" dirty="0">
                <a:solidFill>
                  <a:schemeClr val="tx1"/>
                </a:solidFill>
                <a:latin typeface="Arial" panose="020B0604020202020204" pitchFamily="34" charset="0"/>
                <a:cs typeface="Arial" panose="020B0604020202020204" pitchFamily="34" charset="0"/>
              </a:rPr>
              <a:t>(</a:t>
            </a:r>
            <a:r>
              <a:rPr lang="en-US" sz="1600" spc="-40" dirty="0" err="1">
                <a:solidFill>
                  <a:schemeClr val="tx1"/>
                </a:solidFill>
                <a:latin typeface="Arial" panose="020B0604020202020204" pitchFamily="34" charset="0"/>
                <a:cs typeface="Arial" panose="020B0604020202020204" pitchFamily="34" charset="0"/>
              </a:rPr>
              <a:t>z.B.</a:t>
            </a:r>
            <a:r>
              <a:rPr lang="en-US" sz="1600" spc="-15" dirty="0">
                <a:solidFill>
                  <a:schemeClr val="tx1"/>
                </a:solidFill>
                <a:latin typeface="Arial" panose="020B0604020202020204" pitchFamily="34" charset="0"/>
                <a:cs typeface="Arial" panose="020B0604020202020204" pitchFamily="34" charset="0"/>
              </a:rPr>
              <a:t> </a:t>
            </a:r>
            <a:r>
              <a:rPr lang="en-US" sz="1600" spc="-10" dirty="0" err="1">
                <a:solidFill>
                  <a:schemeClr val="tx1"/>
                </a:solidFill>
                <a:latin typeface="Arial" panose="020B0604020202020204" pitchFamily="34" charset="0"/>
                <a:cs typeface="Arial" panose="020B0604020202020204" pitchFamily="34" charset="0"/>
              </a:rPr>
              <a:t>asdfgh</a:t>
            </a:r>
            <a:r>
              <a:rPr lang="en-US" sz="1600" spc="-10" dirty="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r>
              <a:rPr lang="en-US" sz="1600" dirty="0" err="1">
                <a:solidFill>
                  <a:schemeClr val="tx1"/>
                </a:solidFill>
                <a:latin typeface="Arial" panose="020B0604020202020204" pitchFamily="34" charset="0"/>
                <a:cs typeface="Arial" panose="020B0604020202020204" pitchFamily="34" charset="0"/>
              </a:rPr>
              <a:t>Keine</a:t>
            </a:r>
            <a:r>
              <a:rPr lang="en-US" sz="1600" spc="395"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Namen</a:t>
            </a:r>
            <a:r>
              <a:rPr lang="en-US" sz="1600" spc="395"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von</a:t>
            </a:r>
            <a:r>
              <a:rPr lang="en-US" sz="1600" spc="4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Familienmitgliedern</a:t>
            </a:r>
            <a:r>
              <a:rPr lang="en-US" sz="1600" dirty="0">
                <a:solidFill>
                  <a:schemeClr val="tx1"/>
                </a:solidFill>
                <a:latin typeface="Arial" panose="020B0604020202020204" pitchFamily="34" charset="0"/>
                <a:cs typeface="Arial" panose="020B0604020202020204" pitchFamily="34" charset="0"/>
              </a:rPr>
              <a:t>,</a:t>
            </a:r>
            <a:r>
              <a:rPr lang="en-US" sz="1600" spc="395"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Haustieren</a:t>
            </a:r>
            <a:r>
              <a:rPr lang="en-US" sz="1600" dirty="0">
                <a:solidFill>
                  <a:schemeClr val="tx1"/>
                </a:solidFill>
                <a:latin typeface="Arial" panose="020B0604020202020204" pitchFamily="34" charset="0"/>
                <a:cs typeface="Arial" panose="020B0604020202020204" pitchFamily="34" charset="0"/>
              </a:rPr>
              <a:t>,</a:t>
            </a:r>
            <a:r>
              <a:rPr lang="en-US" sz="1600" spc="400" dirty="0">
                <a:solidFill>
                  <a:schemeClr val="tx1"/>
                </a:solidFill>
                <a:latin typeface="Arial" panose="020B0604020202020204" pitchFamily="34" charset="0"/>
                <a:cs typeface="Arial" panose="020B0604020202020204" pitchFamily="34" charset="0"/>
              </a:rPr>
              <a:t> </a:t>
            </a:r>
            <a:r>
              <a:rPr lang="en-US" sz="1600" spc="-10" dirty="0" err="1">
                <a:solidFill>
                  <a:schemeClr val="tx1"/>
                </a:solidFill>
                <a:latin typeface="Arial" panose="020B0604020202020204" pitchFamily="34" charset="0"/>
                <a:cs typeface="Arial" panose="020B0604020202020204" pitchFamily="34" charset="0"/>
              </a:rPr>
              <a:t>Freunden</a:t>
            </a:r>
            <a:r>
              <a:rPr lang="en-US" sz="1600" spc="-1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oder</a:t>
            </a:r>
            <a:r>
              <a:rPr lang="en-US" sz="1600" spc="100" dirty="0">
                <a:solidFill>
                  <a:schemeClr val="tx1"/>
                </a:solidFill>
                <a:latin typeface="Arial" panose="020B0604020202020204" pitchFamily="34" charset="0"/>
                <a:cs typeface="Arial" panose="020B0604020202020204" pitchFamily="34" charset="0"/>
              </a:rPr>
              <a:t> </a:t>
            </a:r>
            <a:r>
              <a:rPr lang="en-US" sz="1600" spc="-10" dirty="0" err="1">
                <a:solidFill>
                  <a:schemeClr val="tx1"/>
                </a:solidFill>
                <a:latin typeface="Arial" panose="020B0604020202020204" pitchFamily="34" charset="0"/>
                <a:cs typeface="Arial" panose="020B0604020202020204" pitchFamily="34" charset="0"/>
              </a:rPr>
              <a:t>Geburtsdaten</a:t>
            </a:r>
            <a:r>
              <a:rPr lang="en-US" sz="1600" spc="-10" dirty="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025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A954CF-A32A-8B7A-C14A-4E71F0100989}"/>
              </a:ext>
            </a:extLst>
          </p:cNvPr>
          <p:cNvSpPr>
            <a:spLocks noGrp="1"/>
          </p:cNvSpPr>
          <p:nvPr>
            <p:ph type="title"/>
          </p:nvPr>
        </p:nvSpPr>
        <p:spPr>
          <a:xfrm>
            <a:off x="568234" y="966016"/>
            <a:ext cx="5120114" cy="1692794"/>
          </a:xfrm>
        </p:spPr>
        <p:txBody>
          <a:bodyPr vert="horz" lIns="91440" tIns="45720" rIns="91440" bIns="45720" rtlCol="0" anchor="ctr">
            <a:normAutofit/>
          </a:bodyPr>
          <a:lstStyle/>
          <a:p>
            <a:r>
              <a:rPr lang="en-US" sz="3600" dirty="0" err="1">
                <a:solidFill>
                  <a:schemeClr val="tx1"/>
                </a:solidFill>
                <a:latin typeface="Arial" panose="020B0604020202020204" pitchFamily="34" charset="0"/>
                <a:cs typeface="Arial" panose="020B0604020202020204" pitchFamily="34" charset="0"/>
              </a:rPr>
              <a:t>Passwörter</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nicht</a:t>
            </a:r>
            <a:r>
              <a:rPr lang="en-US" sz="3600" dirty="0">
                <a:solidFill>
                  <a:schemeClr val="tx1"/>
                </a:solidFill>
                <a:latin typeface="Arial" panose="020B0604020202020204" pitchFamily="34" charset="0"/>
                <a:cs typeface="Arial" panose="020B0604020202020204" pitchFamily="34" charset="0"/>
              </a:rPr>
              <a:t> an </a:t>
            </a:r>
            <a:r>
              <a:rPr lang="en-US" sz="3600" dirty="0" err="1">
                <a:solidFill>
                  <a:schemeClr val="tx1"/>
                </a:solidFill>
                <a:latin typeface="Arial" panose="020B0604020202020204" pitchFamily="34" charset="0"/>
                <a:cs typeface="Arial" panose="020B0604020202020204" pitchFamily="34" charset="0"/>
              </a:rPr>
              <a:t>Dritte</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weitergeben</a:t>
            </a:r>
            <a:r>
              <a:rPr lang="en-US" sz="3600" dirty="0">
                <a:solidFill>
                  <a:schemeClr val="tx1"/>
                </a:solidFill>
                <a:latin typeface="Arial" panose="020B0604020202020204" pitchFamily="34" charset="0"/>
                <a:cs typeface="Arial" panose="020B0604020202020204" pitchFamily="34" charset="0"/>
              </a:rPr>
              <a:t>!</a:t>
            </a:r>
          </a:p>
        </p:txBody>
      </p:sp>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extplatzhalter 1">
            <a:extLst>
              <a:ext uri="{FF2B5EF4-FFF2-40B4-BE49-F238E27FC236}">
                <a16:creationId xmlns:a16="http://schemas.microsoft.com/office/drawing/2014/main" id="{EC431BCB-0A14-A109-6960-5963EF3EE6B6}"/>
              </a:ext>
            </a:extLst>
          </p:cNvPr>
          <p:cNvSpPr>
            <a:spLocks noGrp="1"/>
          </p:cNvSpPr>
          <p:nvPr>
            <p:ph type="body" sz="quarter" idx="11"/>
          </p:nvPr>
        </p:nvSpPr>
        <p:spPr>
          <a:xfrm>
            <a:off x="655321" y="2575034"/>
            <a:ext cx="5120113" cy="3462228"/>
          </a:xfrm>
        </p:spPr>
        <p:txBody>
          <a:bodyPr vert="horz" lIns="91440" tIns="45720" rIns="91440" bIns="45720" rtlCol="0">
            <a:normAutofit/>
          </a:bodyPr>
          <a:lstStyle/>
          <a:p>
            <a:r>
              <a:rPr lang="en-US" sz="1400" dirty="0" err="1">
                <a:solidFill>
                  <a:schemeClr val="tx1"/>
                </a:solidFill>
                <a:latin typeface="Arial" panose="020B0604020202020204" pitchFamily="34" charset="0"/>
                <a:cs typeface="Arial" panose="020B0604020202020204" pitchFamily="34" charset="0"/>
              </a:rPr>
              <a:t>Ergänzungen</a:t>
            </a:r>
            <a:r>
              <a:rPr lang="en-US" sz="1400" spc="315"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von</a:t>
            </a:r>
            <a:r>
              <a:rPr lang="en-US" sz="1400" spc="315"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einfachen</a:t>
            </a:r>
            <a:r>
              <a:rPr lang="en-US" sz="1400" spc="32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Ziffern</a:t>
            </a:r>
            <a:r>
              <a:rPr lang="en-US" sz="1400" spc="315"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oder</a:t>
            </a:r>
            <a:r>
              <a:rPr lang="en-US" sz="1400" spc="32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Sonderzeichen</a:t>
            </a:r>
            <a:r>
              <a:rPr lang="en-US" sz="1400" spc="315" dirty="0">
                <a:solidFill>
                  <a:schemeClr val="tx1"/>
                </a:solidFill>
                <a:latin typeface="Arial" panose="020B0604020202020204" pitchFamily="34" charset="0"/>
                <a:cs typeface="Arial" panose="020B0604020202020204" pitchFamily="34" charset="0"/>
              </a:rPr>
              <a:t> </a:t>
            </a:r>
            <a:r>
              <a:rPr lang="en-US" sz="1400" spc="-20" dirty="0" err="1">
                <a:solidFill>
                  <a:schemeClr val="tx1"/>
                </a:solidFill>
                <a:latin typeface="Arial" panose="020B0604020202020204" pitchFamily="34" charset="0"/>
                <a:cs typeface="Arial" panose="020B0604020202020204" pitchFamily="34" charset="0"/>
              </a:rPr>
              <a:t>nach</a:t>
            </a:r>
            <a:r>
              <a:rPr lang="en-US" sz="1400" spc="-2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einem</a:t>
            </a:r>
            <a:r>
              <a:rPr lang="en-US" sz="1400" spc="229"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normalen</a:t>
            </a:r>
            <a:r>
              <a:rPr lang="en-US" sz="1400" spc="185"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Wort</a:t>
            </a:r>
            <a:r>
              <a:rPr lang="en-US" sz="1400" spc="235"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(Wort</a:t>
            </a:r>
            <a:r>
              <a:rPr lang="en-US" sz="1400" spc="24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aus</a:t>
            </a:r>
            <a:r>
              <a:rPr lang="en-US" sz="1400" spc="229"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dem</a:t>
            </a:r>
            <a:r>
              <a:rPr lang="en-US" sz="1400" spc="185"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Wörterbuch</a:t>
            </a:r>
            <a:r>
              <a:rPr lang="en-US" sz="1400" dirty="0">
                <a:solidFill>
                  <a:schemeClr val="tx1"/>
                </a:solidFill>
                <a:latin typeface="Arial" panose="020B0604020202020204" pitchFamily="34" charset="0"/>
                <a:cs typeface="Arial" panose="020B0604020202020204" pitchFamily="34" charset="0"/>
              </a:rPr>
              <a:t>)</a:t>
            </a:r>
            <a:r>
              <a:rPr lang="en-US" sz="1400" spc="235"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ist</a:t>
            </a:r>
            <a:r>
              <a:rPr lang="en-US" sz="1400" spc="235"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nicht</a:t>
            </a:r>
            <a:r>
              <a:rPr lang="en-US" sz="1400" spc="235" dirty="0">
                <a:solidFill>
                  <a:schemeClr val="tx1"/>
                </a:solidFill>
                <a:latin typeface="Arial" panose="020B0604020202020204" pitchFamily="34" charset="0"/>
                <a:cs typeface="Arial" panose="020B0604020202020204" pitchFamily="34" charset="0"/>
              </a:rPr>
              <a:t> </a:t>
            </a:r>
            <a:r>
              <a:rPr lang="en-US" sz="1400" spc="-25" dirty="0" err="1">
                <a:solidFill>
                  <a:schemeClr val="tx1"/>
                </a:solidFill>
                <a:latin typeface="Arial" panose="020B0604020202020204" pitchFamily="34" charset="0"/>
                <a:cs typeface="Arial" panose="020B0604020202020204" pitchFamily="34" charset="0"/>
              </a:rPr>
              <a:t>zu</a:t>
            </a:r>
            <a:r>
              <a:rPr lang="en-US" sz="1400" spc="-25" dirty="0">
                <a:solidFill>
                  <a:schemeClr val="tx1"/>
                </a:solidFill>
                <a:latin typeface="Arial" panose="020B0604020202020204" pitchFamily="34" charset="0"/>
                <a:cs typeface="Arial" panose="020B0604020202020204" pitchFamily="34" charset="0"/>
              </a:rPr>
              <a:t> </a:t>
            </a:r>
            <a:r>
              <a:rPr lang="en-US" sz="1400" spc="-10" dirty="0" err="1">
                <a:solidFill>
                  <a:schemeClr val="tx1"/>
                </a:solidFill>
                <a:latin typeface="Arial" panose="020B0604020202020204" pitchFamily="34" charset="0"/>
                <a:cs typeface="Arial" panose="020B0604020202020204" pitchFamily="34" charset="0"/>
              </a:rPr>
              <a:t>empfehlen</a:t>
            </a:r>
            <a:r>
              <a:rPr lang="en-US" sz="1400" spc="-10" dirty="0">
                <a:solidFill>
                  <a:schemeClr val="tx1"/>
                </a:solidFill>
                <a:latin typeface="Arial" panose="020B0604020202020204" pitchFamily="34" charset="0"/>
                <a:cs typeface="Arial" panose="020B0604020202020204" pitchFamily="34" charset="0"/>
              </a:rPr>
              <a:t>.</a:t>
            </a:r>
          </a:p>
          <a:p>
            <a:endParaRPr lang="en-US" sz="1400" spc="-10" dirty="0">
              <a:solidFill>
                <a:schemeClr val="tx1"/>
              </a:solidFill>
              <a:latin typeface="Arial" panose="020B0604020202020204" pitchFamily="34" charset="0"/>
              <a:cs typeface="Arial" panose="020B0604020202020204" pitchFamily="34" charset="0"/>
            </a:endParaRPr>
          </a:p>
          <a:p>
            <a:r>
              <a:rPr lang="en-US" sz="1400" dirty="0" err="1">
                <a:solidFill>
                  <a:schemeClr val="tx1"/>
                </a:solidFill>
                <a:latin typeface="Arial" panose="020B0604020202020204" pitchFamily="34" charset="0"/>
                <a:cs typeface="Arial" panose="020B0604020202020204" pitchFamily="34" charset="0"/>
              </a:rPr>
              <a:t>Aktivieren</a:t>
            </a:r>
            <a:r>
              <a:rPr lang="en-US" sz="1400" dirty="0">
                <a:solidFill>
                  <a:schemeClr val="tx1"/>
                </a:solidFill>
                <a:latin typeface="Arial" panose="020B0604020202020204" pitchFamily="34" charset="0"/>
                <a:cs typeface="Arial" panose="020B0604020202020204" pitchFamily="34" charset="0"/>
              </a:rPr>
              <a:t> Sie die Zwei-</a:t>
            </a:r>
            <a:r>
              <a:rPr lang="en-US" sz="1400" dirty="0" err="1">
                <a:solidFill>
                  <a:schemeClr val="tx1"/>
                </a:solidFill>
                <a:latin typeface="Arial" panose="020B0604020202020204" pitchFamily="34" charset="0"/>
                <a:cs typeface="Arial" panose="020B0604020202020204" pitchFamily="34" charset="0"/>
              </a:rPr>
              <a:t>Faktor</a:t>
            </a:r>
            <a:r>
              <a:rPr lang="en-US" sz="1400" dirty="0">
                <a:solidFill>
                  <a:schemeClr val="tx1"/>
                </a:solidFill>
                <a:latin typeface="Arial" panose="020B0604020202020204" pitchFamily="34" charset="0"/>
                <a:cs typeface="Arial" panose="020B0604020202020204" pitchFamily="34" charset="0"/>
              </a:rPr>
              <a:t>-</a:t>
            </a:r>
            <a:r>
              <a:rPr lang="en-US" sz="1400" dirty="0" err="1">
                <a:solidFill>
                  <a:schemeClr val="tx1"/>
                </a:solidFill>
                <a:latin typeface="Arial" panose="020B0604020202020204" pitchFamily="34" charset="0"/>
                <a:cs typeface="Arial" panose="020B0604020202020204" pitchFamily="34" charset="0"/>
              </a:rPr>
              <a:t>Authentifizierung</a:t>
            </a:r>
            <a:r>
              <a:rPr lang="en-US" sz="1400" dirty="0">
                <a:solidFill>
                  <a:schemeClr val="tx1"/>
                </a:solidFill>
                <a:latin typeface="Arial" panose="020B0604020202020204" pitchFamily="34" charset="0"/>
                <a:cs typeface="Arial" panose="020B0604020202020204" pitchFamily="34" charset="0"/>
              </a:rPr>
              <a:t>, falls die </a:t>
            </a:r>
            <a:r>
              <a:rPr lang="en-US" sz="1400" dirty="0" err="1">
                <a:solidFill>
                  <a:schemeClr val="tx1"/>
                </a:solidFill>
                <a:latin typeface="Arial" panose="020B0604020202020204" pitchFamily="34" charset="0"/>
                <a:cs typeface="Arial" panose="020B0604020202020204" pitchFamily="34" charset="0"/>
              </a:rPr>
              <a:t>Möglichkeit</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besteht</a:t>
            </a:r>
            <a:r>
              <a:rPr lang="en-US" sz="1400" dirty="0">
                <a:solidFill>
                  <a:schemeClr val="tx1"/>
                </a:solidFill>
                <a:latin typeface="Arial" panose="020B0604020202020204" pitchFamily="34" charset="0"/>
                <a:cs typeface="Arial" panose="020B0604020202020204" pitchFamily="34" charset="0"/>
              </a:rPr>
              <a:t>.</a:t>
            </a: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Die </a:t>
            </a:r>
            <a:r>
              <a:rPr lang="en-US" sz="1400" dirty="0" err="1">
                <a:solidFill>
                  <a:schemeClr val="tx1"/>
                </a:solidFill>
                <a:latin typeface="Arial" panose="020B0604020202020204" pitchFamily="34" charset="0"/>
                <a:cs typeface="Arial" panose="020B0604020202020204" pitchFamily="34" charset="0"/>
              </a:rPr>
              <a:t>gleiche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Kombination</a:t>
            </a:r>
            <a:r>
              <a:rPr lang="en-US" sz="1400" dirty="0">
                <a:solidFill>
                  <a:schemeClr val="tx1"/>
                </a:solidFill>
                <a:latin typeface="Arial" panose="020B0604020202020204" pitchFamily="34" charset="0"/>
                <a:cs typeface="Arial" panose="020B0604020202020204" pitchFamily="34" charset="0"/>
              </a:rPr>
              <a:t> von </a:t>
            </a:r>
            <a:r>
              <a:rPr lang="en-US" sz="1400" dirty="0" err="1">
                <a:solidFill>
                  <a:schemeClr val="tx1"/>
                </a:solidFill>
                <a:latin typeface="Arial" panose="020B0604020202020204" pitchFamily="34" charset="0"/>
                <a:cs typeface="Arial" panose="020B0604020202020204" pitchFamily="34" charset="0"/>
              </a:rPr>
              <a:t>Benutzername</a:t>
            </a:r>
            <a:r>
              <a:rPr lang="en-US" sz="1400" dirty="0">
                <a:solidFill>
                  <a:schemeClr val="tx1"/>
                </a:solidFill>
                <a:latin typeface="Arial" panose="020B0604020202020204" pitchFamily="34" charset="0"/>
                <a:cs typeface="Arial" panose="020B0604020202020204" pitchFamily="34" charset="0"/>
              </a:rPr>
              <a:t> und </a:t>
            </a:r>
            <a:r>
              <a:rPr lang="en-US" sz="1400" dirty="0" err="1">
                <a:solidFill>
                  <a:schemeClr val="tx1"/>
                </a:solidFill>
                <a:latin typeface="Arial" panose="020B0604020202020204" pitchFamily="34" charset="0"/>
                <a:cs typeface="Arial" panose="020B0604020202020204" pitchFamily="34" charset="0"/>
              </a:rPr>
              <a:t>Passwort</a:t>
            </a:r>
            <a:r>
              <a:rPr lang="en-US" sz="1400" dirty="0">
                <a:solidFill>
                  <a:schemeClr val="tx1"/>
                </a:solidFill>
                <a:latin typeface="Arial" panose="020B0604020202020204" pitchFamily="34" charset="0"/>
                <a:cs typeface="Arial" panose="020B0604020202020204" pitchFamily="34" charset="0"/>
              </a:rPr>
              <a:t> für </a:t>
            </a:r>
            <a:r>
              <a:rPr lang="en-US" sz="1400" dirty="0" err="1">
                <a:solidFill>
                  <a:schemeClr val="tx1"/>
                </a:solidFill>
                <a:latin typeface="Arial" panose="020B0604020202020204" pitchFamily="34" charset="0"/>
                <a:cs typeface="Arial" panose="020B0604020202020204" pitchFamily="34" charset="0"/>
              </a:rPr>
              <a:t>verschiedene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Dienste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sollte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nie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verwendet</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werden</a:t>
            </a:r>
            <a:endParaRPr lang="en-US" sz="1400" dirty="0">
              <a:solidFill>
                <a:schemeClr val="tx1"/>
              </a:solidFill>
              <a:latin typeface="Arial" panose="020B0604020202020204" pitchFamily="34" charset="0"/>
              <a:cs typeface="Arial" panose="020B0604020202020204" pitchFamily="34" charset="0"/>
            </a:endParaRPr>
          </a:p>
          <a:p>
            <a:pPr marL="0"/>
            <a:endParaRPr lang="en-US" sz="1400" dirty="0">
              <a:solidFill>
                <a:schemeClr val="tx1"/>
              </a:solidFill>
              <a:latin typeface="Arial" panose="020B0604020202020204" pitchFamily="34" charset="0"/>
              <a:cs typeface="Arial" panose="020B0604020202020204" pitchFamily="34" charset="0"/>
            </a:endParaRPr>
          </a:p>
          <a:p>
            <a:r>
              <a:rPr lang="en-US" sz="1400" dirty="0" err="1">
                <a:solidFill>
                  <a:schemeClr val="tx1"/>
                </a:solidFill>
                <a:latin typeface="Arial" panose="020B0604020202020204" pitchFamily="34" charset="0"/>
                <a:cs typeface="Arial" panose="020B0604020202020204" pitchFamily="34" charset="0"/>
              </a:rPr>
              <a:t>Passwörter</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nicht</a:t>
            </a:r>
            <a:r>
              <a:rPr lang="en-US" sz="1400" dirty="0">
                <a:solidFill>
                  <a:schemeClr val="tx1"/>
                </a:solidFill>
                <a:latin typeface="Arial" panose="020B0604020202020204" pitchFamily="34" charset="0"/>
                <a:cs typeface="Arial" panose="020B0604020202020204" pitchFamily="34" charset="0"/>
              </a:rPr>
              <a:t> an </a:t>
            </a:r>
            <a:r>
              <a:rPr lang="en-US" sz="1400" dirty="0" err="1">
                <a:solidFill>
                  <a:schemeClr val="tx1"/>
                </a:solidFill>
                <a:latin typeface="Arial" panose="020B0604020202020204" pitchFamily="34" charset="0"/>
                <a:cs typeface="Arial" panose="020B0604020202020204" pitchFamily="34" charset="0"/>
              </a:rPr>
              <a:t>Dritte</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weitergeben</a:t>
            </a:r>
            <a:endParaRPr lang="en-US" sz="1400" dirty="0">
              <a:solidFill>
                <a:schemeClr val="tx1"/>
              </a:solidFill>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5D280EF6-5896-2CCB-FDF7-5F2C4DB966B8}"/>
              </a:ext>
            </a:extLst>
          </p:cNvPr>
          <p:cNvPicPr>
            <a:picLocks noChangeAspect="1"/>
          </p:cNvPicPr>
          <p:nvPr/>
        </p:nvPicPr>
        <p:blipFill rotWithShape="1">
          <a:blip r:embed="rId2"/>
          <a:srcRect l="10818" r="48908" b="-1"/>
          <a:stretch/>
        </p:blipFill>
        <p:spPr>
          <a:xfrm>
            <a:off x="6292515" y="11"/>
            <a:ext cx="5899483" cy="640862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991622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573274" y="1111417"/>
            <a:ext cx="9932471" cy="1692794"/>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Achtung </a:t>
            </a:r>
            <a:r>
              <a:rPr lang="en-US" sz="3600" dirty="0" err="1">
                <a:solidFill>
                  <a:schemeClr val="tx1"/>
                </a:solidFill>
                <a:latin typeface="Arial" panose="020B0604020202020204" pitchFamily="34" charset="0"/>
                <a:cs typeface="Arial" panose="020B0604020202020204" pitchFamily="34" charset="0"/>
              </a:rPr>
              <a:t>Datenschutzverletzung</a:t>
            </a:r>
            <a:r>
              <a:rPr lang="en-US" sz="3600" dirty="0">
                <a:solidFill>
                  <a:schemeClr val="tx1"/>
                </a:solidFill>
                <a:latin typeface="Arial" panose="020B0604020202020204" pitchFamily="34" charset="0"/>
                <a:cs typeface="Arial" panose="020B0604020202020204" pitchFamily="34" charset="0"/>
              </a:rPr>
              <a:t>!</a:t>
            </a:r>
          </a:p>
        </p:txBody>
      </p:sp>
      <p:cxnSp>
        <p:nvCxnSpPr>
          <p:cNvPr id="46" name="Straight Arrow Connector 4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FB387D39-E77E-9699-B6B8-07D46C6A3375}"/>
              </a:ext>
            </a:extLst>
          </p:cNvPr>
          <p:cNvPicPr>
            <a:picLocks noChangeAspect="1"/>
          </p:cNvPicPr>
          <p:nvPr/>
        </p:nvPicPr>
        <p:blipFill>
          <a:blip r:embed="rId2"/>
          <a:stretch>
            <a:fillRect/>
          </a:stretch>
        </p:blipFill>
        <p:spPr>
          <a:xfrm>
            <a:off x="727076" y="3844098"/>
            <a:ext cx="736600" cy="736600"/>
          </a:xfrm>
          <a:prstGeom prst="rect">
            <a:avLst/>
          </a:prstGeom>
        </p:spPr>
      </p:pic>
      <p:pic>
        <p:nvPicPr>
          <p:cNvPr id="5" name="Grafik 4">
            <a:extLst>
              <a:ext uri="{FF2B5EF4-FFF2-40B4-BE49-F238E27FC236}">
                <a16:creationId xmlns:a16="http://schemas.microsoft.com/office/drawing/2014/main" id="{CBF48436-FDB3-41DD-FE2F-FEC02356367E}"/>
              </a:ext>
            </a:extLst>
          </p:cNvPr>
          <p:cNvPicPr>
            <a:picLocks noChangeAspect="1"/>
          </p:cNvPicPr>
          <p:nvPr/>
        </p:nvPicPr>
        <p:blipFill>
          <a:blip r:embed="rId3"/>
          <a:stretch>
            <a:fillRect/>
          </a:stretch>
        </p:blipFill>
        <p:spPr>
          <a:xfrm>
            <a:off x="6488652" y="3762892"/>
            <a:ext cx="736600" cy="736600"/>
          </a:xfrm>
          <a:prstGeom prst="rect">
            <a:avLst/>
          </a:prstGeom>
        </p:spPr>
      </p:pic>
      <p:pic>
        <p:nvPicPr>
          <p:cNvPr id="6" name="Grafik 5">
            <a:extLst>
              <a:ext uri="{FF2B5EF4-FFF2-40B4-BE49-F238E27FC236}">
                <a16:creationId xmlns:a16="http://schemas.microsoft.com/office/drawing/2014/main" id="{C7526931-6339-D3D4-907B-E06E66901247}"/>
              </a:ext>
            </a:extLst>
          </p:cNvPr>
          <p:cNvPicPr>
            <a:picLocks noChangeAspect="1"/>
          </p:cNvPicPr>
          <p:nvPr/>
        </p:nvPicPr>
        <p:blipFill>
          <a:blip r:embed="rId4"/>
          <a:stretch>
            <a:fillRect/>
          </a:stretch>
        </p:blipFill>
        <p:spPr>
          <a:xfrm>
            <a:off x="727076" y="5182279"/>
            <a:ext cx="736600" cy="736600"/>
          </a:xfrm>
          <a:prstGeom prst="rect">
            <a:avLst/>
          </a:prstGeom>
        </p:spPr>
      </p:pic>
      <p:pic>
        <p:nvPicPr>
          <p:cNvPr id="7" name="Grafik 6">
            <a:extLst>
              <a:ext uri="{FF2B5EF4-FFF2-40B4-BE49-F238E27FC236}">
                <a16:creationId xmlns:a16="http://schemas.microsoft.com/office/drawing/2014/main" id="{72479416-6CF4-0B24-A787-C77BC9DA5C99}"/>
              </a:ext>
            </a:extLst>
          </p:cNvPr>
          <p:cNvPicPr>
            <a:picLocks noChangeAspect="1"/>
          </p:cNvPicPr>
          <p:nvPr/>
        </p:nvPicPr>
        <p:blipFill>
          <a:blip r:embed="rId5"/>
          <a:stretch>
            <a:fillRect/>
          </a:stretch>
        </p:blipFill>
        <p:spPr>
          <a:xfrm>
            <a:off x="6488652" y="5031298"/>
            <a:ext cx="736600" cy="736600"/>
          </a:xfrm>
          <a:prstGeom prst="rect">
            <a:avLst/>
          </a:prstGeom>
        </p:spPr>
      </p:pic>
      <p:sp>
        <p:nvSpPr>
          <p:cNvPr id="8" name="Textfeld 7">
            <a:extLst>
              <a:ext uri="{FF2B5EF4-FFF2-40B4-BE49-F238E27FC236}">
                <a16:creationId xmlns:a16="http://schemas.microsoft.com/office/drawing/2014/main" id="{30F045BC-A5E6-C046-D52A-CC728CE39185}"/>
              </a:ext>
            </a:extLst>
          </p:cNvPr>
          <p:cNvSpPr txBox="1"/>
          <p:nvPr/>
        </p:nvSpPr>
        <p:spPr>
          <a:xfrm>
            <a:off x="1645080" y="3874757"/>
            <a:ext cx="3330238" cy="1015663"/>
          </a:xfrm>
          <a:prstGeom prst="rect">
            <a:avLst/>
          </a:prstGeom>
          <a:noFill/>
        </p:spPr>
        <p:txBody>
          <a:bodyPr wrap="square" rtlCol="0">
            <a:spAutoFit/>
          </a:bodyPr>
          <a:lstStyle/>
          <a:p>
            <a:r>
              <a:rPr lang="de-DE" sz="1400" dirty="0">
                <a:effectLst/>
                <a:latin typeface="Arial" panose="020B0604020202020204" pitchFamily="34" charset="0"/>
                <a:ea typeface="Lato" panose="020F0502020204030203" pitchFamily="34" charset="0"/>
                <a:cs typeface="Arial" panose="020B0604020202020204" pitchFamily="34" charset="0"/>
              </a:rPr>
              <a:t>(Firmen-)Laptop, (Firmen-)Smartphone, USB-Stick oder andere Speichermedien verloren gegangen sind.</a:t>
            </a:r>
          </a:p>
          <a:p>
            <a:endParaRPr lang="de-DE" dirty="0">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32C95C8C-BED0-86E2-7A71-969300A83F09}"/>
              </a:ext>
            </a:extLst>
          </p:cNvPr>
          <p:cNvSpPr txBox="1"/>
          <p:nvPr/>
        </p:nvSpPr>
        <p:spPr>
          <a:xfrm>
            <a:off x="7386908" y="3844098"/>
            <a:ext cx="3493791" cy="800219"/>
          </a:xfrm>
          <a:prstGeom prst="rect">
            <a:avLst/>
          </a:prstGeom>
          <a:noFill/>
        </p:spPr>
        <p:txBody>
          <a:bodyPr wrap="square" rtlCol="0">
            <a:spAutoFit/>
          </a:bodyPr>
          <a:lstStyle/>
          <a:p>
            <a:r>
              <a:rPr lang="de-DE" sz="1400" dirty="0">
                <a:effectLst/>
                <a:latin typeface="Arial" panose="020B0604020202020204" pitchFamily="34" charset="0"/>
                <a:cs typeface="Arial" panose="020B0604020202020204" pitchFamily="34" charset="0"/>
              </a:rPr>
              <a:t>Eine Datenweitergabe ohne Vorliegen einer Einwilligung erfolgt ist.</a:t>
            </a:r>
          </a:p>
          <a:p>
            <a:endParaRPr lang="de-DE"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FF57A162-5F04-CD1B-B3BC-BD11D01B1170}"/>
              </a:ext>
            </a:extLst>
          </p:cNvPr>
          <p:cNvSpPr txBox="1"/>
          <p:nvPr/>
        </p:nvSpPr>
        <p:spPr>
          <a:xfrm>
            <a:off x="1625332" y="5182279"/>
            <a:ext cx="3493791" cy="1231106"/>
          </a:xfrm>
          <a:prstGeom prst="rect">
            <a:avLst/>
          </a:prstGeom>
          <a:noFill/>
        </p:spPr>
        <p:txBody>
          <a:bodyPr wrap="square" rtlCol="0">
            <a:spAutoFit/>
          </a:bodyPr>
          <a:lstStyle/>
          <a:p>
            <a:r>
              <a:rPr lang="de-DE" sz="1400" dirty="0">
                <a:effectLst/>
                <a:latin typeface="Arial" panose="020B0604020202020204" pitchFamily="34" charset="0"/>
                <a:ea typeface="Lato" panose="020F0502020204030203" pitchFamily="34" charset="0"/>
                <a:cs typeface="Arial" panose="020B0604020202020204" pitchFamily="34" charset="0"/>
              </a:rPr>
              <a:t>Der Versand von E-Mails, Briefen oder Faxen an falsche </a:t>
            </a:r>
            <a:r>
              <a:rPr lang="de-DE" sz="1400" dirty="0" err="1">
                <a:effectLst/>
                <a:latin typeface="Arial" panose="020B0604020202020204" pitchFamily="34" charset="0"/>
                <a:ea typeface="Lato" panose="020F0502020204030203" pitchFamily="34" charset="0"/>
                <a:cs typeface="Arial" panose="020B0604020202020204" pitchFamily="34" charset="0"/>
              </a:rPr>
              <a:t>Empfänger:innen</a:t>
            </a:r>
            <a:r>
              <a:rPr lang="de-DE" sz="1400" dirty="0">
                <a:effectLst/>
                <a:latin typeface="Arial" panose="020B0604020202020204" pitchFamily="34" charset="0"/>
                <a:ea typeface="Lato" panose="020F0502020204030203" pitchFamily="34" charset="0"/>
                <a:cs typeface="Arial" panose="020B0604020202020204" pitchFamily="34" charset="0"/>
              </a:rPr>
              <a:t> erfolgt ist. Umgang mit Faxgeräten siehe </a:t>
            </a:r>
            <a:r>
              <a:rPr lang="de-DE" sz="1400" b="1" dirty="0">
                <a:effectLst/>
                <a:latin typeface="Arial" panose="020B0604020202020204" pitchFamily="34" charset="0"/>
                <a:ea typeface="Lato" panose="020F0502020204030203" pitchFamily="34" charset="0"/>
                <a:cs typeface="Arial" panose="020B0604020202020204" pitchFamily="34" charset="0"/>
              </a:rPr>
              <a:t>RL 08 im Downloadarchiv.</a:t>
            </a:r>
          </a:p>
          <a:p>
            <a:endParaRPr lang="de-DE" dirty="0">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913FD67A-83A9-06ED-AB4C-E1928D7A5050}"/>
              </a:ext>
            </a:extLst>
          </p:cNvPr>
          <p:cNvSpPr txBox="1"/>
          <p:nvPr/>
        </p:nvSpPr>
        <p:spPr>
          <a:xfrm>
            <a:off x="7386908" y="5031298"/>
            <a:ext cx="3493791" cy="1015663"/>
          </a:xfrm>
          <a:prstGeom prst="rect">
            <a:avLst/>
          </a:prstGeom>
          <a:noFill/>
        </p:spPr>
        <p:txBody>
          <a:bodyPr wrap="square" rtlCol="0">
            <a:spAutoFit/>
          </a:bodyPr>
          <a:lstStyle/>
          <a:p>
            <a:r>
              <a:rPr lang="de-DE" sz="1400" dirty="0">
                <a:effectLst/>
                <a:latin typeface="Arial" panose="020B0604020202020204" pitchFamily="34" charset="0"/>
                <a:ea typeface="Lato" panose="020F0502020204030203" pitchFamily="34" charset="0"/>
                <a:cs typeface="Arial" panose="020B0604020202020204" pitchFamily="34" charset="0"/>
              </a:rPr>
              <a:t>Ausdrucke/Akten im normalen Müll und nicht im Schredder/in der Datenschutzmülltonne entsorgt wurden. </a:t>
            </a:r>
          </a:p>
          <a:p>
            <a:endParaRPr lang="de-DE" dirty="0">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790159C7-53C5-266C-00F9-8C679F3F9A5B}"/>
              </a:ext>
            </a:extLst>
          </p:cNvPr>
          <p:cNvSpPr txBox="1"/>
          <p:nvPr/>
        </p:nvSpPr>
        <p:spPr>
          <a:xfrm>
            <a:off x="469231" y="2783701"/>
            <a:ext cx="11454063" cy="784830"/>
          </a:xfrm>
          <a:prstGeom prst="rect">
            <a:avLst/>
          </a:prstGeom>
          <a:noFill/>
        </p:spPr>
        <p:txBody>
          <a:bodyPr wrap="square" rtlCol="0">
            <a:spAutoFit/>
          </a:bodyPr>
          <a:lstStyle/>
          <a:p>
            <a:r>
              <a:rPr lang="de-DE" sz="1500" b="1" dirty="0">
                <a:effectLst/>
                <a:latin typeface="Arial" panose="020B0604020202020204" pitchFamily="34" charset="0"/>
                <a:ea typeface="Lato" panose="020F0502020204030203" pitchFamily="34" charset="0"/>
                <a:cs typeface="Arial" panose="020B0604020202020204" pitchFamily="34" charset="0"/>
              </a:rPr>
              <a:t>Eine Datenschutzverletzung liegt vor, wenn personenbezogene Daten unbefugten Dritten zugänglich gemacht  werden. </a:t>
            </a:r>
          </a:p>
          <a:p>
            <a:endParaRPr lang="de-DE" sz="1500" b="1" dirty="0">
              <a:latin typeface="Arial" panose="020B0604020202020204" pitchFamily="34" charset="0"/>
              <a:ea typeface="Lato" panose="020F0502020204030203" pitchFamily="34" charset="0"/>
              <a:cs typeface="Arial" panose="020B0604020202020204" pitchFamily="34" charset="0"/>
            </a:endParaRPr>
          </a:p>
          <a:p>
            <a:r>
              <a:rPr lang="de-DE" sz="1500" b="1" dirty="0">
                <a:effectLst/>
                <a:latin typeface="Arial" panose="020B0604020202020204" pitchFamily="34" charset="0"/>
                <a:ea typeface="Lato" panose="020F0502020204030203" pitchFamily="34" charset="0"/>
                <a:cs typeface="Arial" panose="020B0604020202020204" pitchFamily="34" charset="0"/>
              </a:rPr>
              <a:t>Zum Beispiel, wenn: </a:t>
            </a:r>
            <a:endParaRPr lang="de-DE" sz="1500" dirty="0">
              <a:effectLst/>
              <a:latin typeface="Arial" panose="020B0604020202020204" pitchFamily="34" charset="0"/>
              <a:ea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4197378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532187" y="1165973"/>
            <a:ext cx="9932471" cy="1692794"/>
          </a:xfrm>
        </p:spPr>
        <p:txBody>
          <a:bodyPr vert="horz" lIns="91440" tIns="45720" rIns="91440" bIns="45720" rtlCol="0" anchor="ctr">
            <a:normAutofit/>
          </a:bodyPr>
          <a:lstStyle/>
          <a:p>
            <a:r>
              <a:rPr lang="en-US" sz="3600" dirty="0">
                <a:solidFill>
                  <a:schemeClr val="tx1"/>
                </a:solidFill>
                <a:latin typeface="Arial" panose="020B0604020202020204" pitchFamily="34" charset="0"/>
                <a:cs typeface="Arial" panose="020B0604020202020204" pitchFamily="34" charset="0"/>
              </a:rPr>
              <a:t>Achtung </a:t>
            </a:r>
            <a:r>
              <a:rPr lang="en-US" sz="3600" dirty="0" err="1">
                <a:solidFill>
                  <a:schemeClr val="tx1"/>
                </a:solidFill>
                <a:latin typeface="Arial" panose="020B0604020202020204" pitchFamily="34" charset="0"/>
                <a:cs typeface="Arial" panose="020B0604020202020204" pitchFamily="34" charset="0"/>
              </a:rPr>
              <a:t>Datenschutzverletzung</a:t>
            </a:r>
            <a:r>
              <a:rPr lang="en-US" sz="3600" dirty="0">
                <a:solidFill>
                  <a:schemeClr val="tx1"/>
                </a:solidFill>
                <a:latin typeface="Arial" panose="020B0604020202020204" pitchFamily="34" charset="0"/>
                <a:cs typeface="Arial" panose="020B0604020202020204" pitchFamily="34" charset="0"/>
              </a:rPr>
              <a:t>!</a:t>
            </a:r>
          </a:p>
        </p:txBody>
      </p:sp>
      <p:cxnSp>
        <p:nvCxnSpPr>
          <p:cNvPr id="46" name="Straight Arrow Connector 4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0F045BC-A5E6-C046-D52A-CC728CE39185}"/>
              </a:ext>
            </a:extLst>
          </p:cNvPr>
          <p:cNvSpPr txBox="1"/>
          <p:nvPr/>
        </p:nvSpPr>
        <p:spPr>
          <a:xfrm>
            <a:off x="1645080" y="3874757"/>
            <a:ext cx="3330238" cy="800219"/>
          </a:xfrm>
          <a:prstGeom prst="rect">
            <a:avLst/>
          </a:prstGeom>
          <a:noFill/>
        </p:spPr>
        <p:txBody>
          <a:bodyPr wrap="square" rtlCol="0">
            <a:spAutoFit/>
          </a:bodyPr>
          <a:lstStyle/>
          <a:p>
            <a:r>
              <a:rPr lang="de-DE" sz="1400" dirty="0">
                <a:effectLst/>
                <a:latin typeface="Arial" panose="020B0604020202020204" pitchFamily="34" charset="0"/>
                <a:ea typeface="Lato" panose="020F0502020204030203" pitchFamily="34" charset="0"/>
                <a:cs typeface="Arial" panose="020B0604020202020204" pitchFamily="34" charset="0"/>
              </a:rPr>
              <a:t>Akten/Unterlagen verloren gegangen sind/gestohlen wurden.</a:t>
            </a:r>
          </a:p>
          <a:p>
            <a:endParaRPr lang="de-DE" dirty="0">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32C95C8C-BED0-86E2-7A71-969300A83F09}"/>
              </a:ext>
            </a:extLst>
          </p:cNvPr>
          <p:cNvSpPr txBox="1"/>
          <p:nvPr/>
        </p:nvSpPr>
        <p:spPr>
          <a:xfrm>
            <a:off x="7386908" y="3844098"/>
            <a:ext cx="3493791" cy="1015663"/>
          </a:xfrm>
          <a:prstGeom prst="rect">
            <a:avLst/>
          </a:prstGeom>
          <a:noFill/>
        </p:spPr>
        <p:txBody>
          <a:bodyPr wrap="square" rtlCol="0">
            <a:spAutoFit/>
          </a:bodyPr>
          <a:lstStyle/>
          <a:p>
            <a:r>
              <a:rPr lang="de-DE" sz="1400" dirty="0">
                <a:effectLst/>
                <a:latin typeface="Arial" panose="020B0604020202020204" pitchFamily="34" charset="0"/>
                <a:cs typeface="Arial" panose="020B0604020202020204" pitchFamily="34" charset="0"/>
              </a:rPr>
              <a:t>Fremde vertrauliche Gespräche (Telefon/Flur) mitgehört wurden oder Akten/Unterlagen offen zugänglich sind. </a:t>
            </a:r>
          </a:p>
          <a:p>
            <a:endParaRPr lang="de-DE"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FF57A162-5F04-CD1B-B3BC-BD11D01B1170}"/>
              </a:ext>
            </a:extLst>
          </p:cNvPr>
          <p:cNvSpPr txBox="1"/>
          <p:nvPr/>
        </p:nvSpPr>
        <p:spPr>
          <a:xfrm>
            <a:off x="1625332" y="5182279"/>
            <a:ext cx="4294205" cy="1015663"/>
          </a:xfrm>
          <a:prstGeom prst="rect">
            <a:avLst/>
          </a:prstGeom>
          <a:noFill/>
        </p:spPr>
        <p:txBody>
          <a:bodyPr wrap="square" rtlCol="0">
            <a:spAutoFit/>
          </a:bodyPr>
          <a:lstStyle/>
          <a:p>
            <a:r>
              <a:rPr lang="de-DE" sz="1400" dirty="0">
                <a:effectLst/>
                <a:latin typeface="Arial" panose="020B0604020202020204" pitchFamily="34" charset="0"/>
                <a:ea typeface="Lato" panose="020F0502020204030203" pitchFamily="34" charset="0"/>
                <a:cs typeface="Arial" panose="020B0604020202020204" pitchFamily="34" charset="0"/>
              </a:rPr>
              <a:t>Es zu einem Verlust einer Postsendung oder einem versehentlichen Öffnen einer Postsendung durch unbefugte Personen gekommen ist.</a:t>
            </a:r>
          </a:p>
          <a:p>
            <a:endParaRPr lang="de-DE" dirty="0">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790159C7-53C5-266C-00F9-8C679F3F9A5B}"/>
              </a:ext>
            </a:extLst>
          </p:cNvPr>
          <p:cNvSpPr txBox="1"/>
          <p:nvPr/>
        </p:nvSpPr>
        <p:spPr>
          <a:xfrm>
            <a:off x="469231" y="2783701"/>
            <a:ext cx="11454063" cy="784830"/>
          </a:xfrm>
          <a:prstGeom prst="rect">
            <a:avLst/>
          </a:prstGeom>
          <a:noFill/>
        </p:spPr>
        <p:txBody>
          <a:bodyPr wrap="square" rtlCol="0">
            <a:spAutoFit/>
          </a:bodyPr>
          <a:lstStyle/>
          <a:p>
            <a:r>
              <a:rPr lang="de-DE" sz="1500" b="1" dirty="0">
                <a:effectLst/>
                <a:latin typeface="Arial" panose="020B0604020202020204" pitchFamily="34" charset="0"/>
                <a:ea typeface="Lato" panose="020F0502020204030203" pitchFamily="34" charset="0"/>
                <a:cs typeface="Arial" panose="020B0604020202020204" pitchFamily="34" charset="0"/>
              </a:rPr>
              <a:t>Eine Datenschutzverletzung liegt vor, wenn personenbezogene Daten unbefugten Dritten zugänglich gemacht  werden. </a:t>
            </a:r>
          </a:p>
          <a:p>
            <a:endParaRPr lang="de-DE" sz="1500" b="1" dirty="0">
              <a:effectLst/>
              <a:latin typeface="Arial" panose="020B0604020202020204" pitchFamily="34" charset="0"/>
              <a:ea typeface="Lato" panose="020F0502020204030203" pitchFamily="34" charset="0"/>
              <a:cs typeface="Arial" panose="020B0604020202020204" pitchFamily="34" charset="0"/>
            </a:endParaRPr>
          </a:p>
          <a:p>
            <a:r>
              <a:rPr lang="de-DE" sz="1500" b="1" dirty="0">
                <a:effectLst/>
                <a:latin typeface="Arial" panose="020B0604020202020204" pitchFamily="34" charset="0"/>
                <a:ea typeface="Lato" panose="020F0502020204030203" pitchFamily="34" charset="0"/>
                <a:cs typeface="Arial" panose="020B0604020202020204" pitchFamily="34" charset="0"/>
              </a:rPr>
              <a:t>Zum Beispiel, wenn: </a:t>
            </a:r>
          </a:p>
        </p:txBody>
      </p:sp>
      <p:pic>
        <p:nvPicPr>
          <p:cNvPr id="13" name="Grafik 12">
            <a:extLst>
              <a:ext uri="{FF2B5EF4-FFF2-40B4-BE49-F238E27FC236}">
                <a16:creationId xmlns:a16="http://schemas.microsoft.com/office/drawing/2014/main" id="{51D52E33-B55F-5495-0478-C789274B541D}"/>
              </a:ext>
            </a:extLst>
          </p:cNvPr>
          <p:cNvPicPr>
            <a:picLocks noChangeAspect="1"/>
          </p:cNvPicPr>
          <p:nvPr/>
        </p:nvPicPr>
        <p:blipFill>
          <a:blip r:embed="rId2"/>
          <a:stretch>
            <a:fillRect/>
          </a:stretch>
        </p:blipFill>
        <p:spPr>
          <a:xfrm>
            <a:off x="532187" y="3907717"/>
            <a:ext cx="736600" cy="736600"/>
          </a:xfrm>
          <a:prstGeom prst="rect">
            <a:avLst/>
          </a:prstGeom>
        </p:spPr>
      </p:pic>
      <p:pic>
        <p:nvPicPr>
          <p:cNvPr id="14" name="Grafik 13">
            <a:extLst>
              <a:ext uri="{FF2B5EF4-FFF2-40B4-BE49-F238E27FC236}">
                <a16:creationId xmlns:a16="http://schemas.microsoft.com/office/drawing/2014/main" id="{35F2D9CA-8BBA-53B5-25C8-D3170B30DDB2}"/>
              </a:ext>
            </a:extLst>
          </p:cNvPr>
          <p:cNvPicPr>
            <a:picLocks noChangeAspect="1"/>
          </p:cNvPicPr>
          <p:nvPr/>
        </p:nvPicPr>
        <p:blipFill>
          <a:blip r:embed="rId3"/>
          <a:stretch>
            <a:fillRect/>
          </a:stretch>
        </p:blipFill>
        <p:spPr>
          <a:xfrm>
            <a:off x="6353608" y="3819005"/>
            <a:ext cx="736600" cy="736600"/>
          </a:xfrm>
          <a:prstGeom prst="rect">
            <a:avLst/>
          </a:prstGeom>
        </p:spPr>
      </p:pic>
      <p:pic>
        <p:nvPicPr>
          <p:cNvPr id="15" name="Grafik 14">
            <a:extLst>
              <a:ext uri="{FF2B5EF4-FFF2-40B4-BE49-F238E27FC236}">
                <a16:creationId xmlns:a16="http://schemas.microsoft.com/office/drawing/2014/main" id="{119CFEB8-DBF4-A352-8506-09D9ECE2DC11}"/>
              </a:ext>
            </a:extLst>
          </p:cNvPr>
          <p:cNvPicPr>
            <a:picLocks noChangeAspect="1"/>
          </p:cNvPicPr>
          <p:nvPr/>
        </p:nvPicPr>
        <p:blipFill>
          <a:blip r:embed="rId4"/>
          <a:stretch>
            <a:fillRect/>
          </a:stretch>
        </p:blipFill>
        <p:spPr>
          <a:xfrm>
            <a:off x="467350" y="5182279"/>
            <a:ext cx="736600" cy="736600"/>
          </a:xfrm>
          <a:prstGeom prst="rect">
            <a:avLst/>
          </a:prstGeom>
        </p:spPr>
      </p:pic>
    </p:spTree>
    <p:extLst>
      <p:ext uri="{BB962C8B-B14F-4D97-AF65-F5344CB8AC3E}">
        <p14:creationId xmlns:p14="http://schemas.microsoft.com/office/powerpoint/2010/main" val="1424822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306977" y="1072595"/>
            <a:ext cx="7177238" cy="1692794"/>
          </a:xfrm>
        </p:spPr>
        <p:txBody>
          <a:bodyPr vert="horz" lIns="91440" tIns="45720" rIns="91440" bIns="45720" rtlCol="0" anchor="ctr">
            <a:normAutofit/>
          </a:bodyPr>
          <a:lstStyle/>
          <a:p>
            <a:r>
              <a:rPr lang="en-US" sz="3600" dirty="0" err="1">
                <a:solidFill>
                  <a:schemeClr val="tx1"/>
                </a:solidFill>
                <a:latin typeface="Arial" panose="020B0604020202020204" pitchFamily="34" charset="0"/>
                <a:cs typeface="Arial" panose="020B0604020202020204" pitchFamily="34" charset="0"/>
              </a:rPr>
              <a:t>Interner</a:t>
            </a:r>
            <a:r>
              <a:rPr lang="en-US" sz="3600" dirty="0">
                <a:solidFill>
                  <a:schemeClr val="tx1"/>
                </a:solidFill>
                <a:latin typeface="Arial" panose="020B0604020202020204" pitchFamily="34" charset="0"/>
                <a:cs typeface="Arial" panose="020B0604020202020204" pitchFamily="34" charset="0"/>
              </a:rPr>
              <a:t> </a:t>
            </a:r>
            <a:r>
              <a:rPr lang="en-US" sz="3600" dirty="0" err="1">
                <a:solidFill>
                  <a:schemeClr val="tx1"/>
                </a:solidFill>
                <a:latin typeface="Arial" panose="020B0604020202020204" pitchFamily="34" charset="0"/>
                <a:cs typeface="Arial" panose="020B0604020202020204" pitchFamily="34" charset="0"/>
              </a:rPr>
              <a:t>Meldeweg</a:t>
            </a:r>
            <a:r>
              <a:rPr lang="en-US" sz="3600" dirty="0">
                <a:solidFill>
                  <a:schemeClr val="tx1"/>
                </a:solidFill>
                <a:latin typeface="Arial" panose="020B0604020202020204" pitchFamily="34" charset="0"/>
                <a:cs typeface="Arial" panose="020B0604020202020204" pitchFamily="34" charset="0"/>
              </a:rPr>
              <a:t> – WIE?</a:t>
            </a:r>
          </a:p>
        </p:txBody>
      </p:sp>
      <p:cxnSp>
        <p:nvCxnSpPr>
          <p:cNvPr id="46" name="Straight Arrow Connector 4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20" name="Inhaltsplatzhalter 2">
            <a:extLst>
              <a:ext uri="{FF2B5EF4-FFF2-40B4-BE49-F238E27FC236}">
                <a16:creationId xmlns:a16="http://schemas.microsoft.com/office/drawing/2014/main" id="{3FEA298B-382A-A19A-91B1-9C7F451E4617}"/>
              </a:ext>
            </a:extLst>
          </p:cNvPr>
          <p:cNvGraphicFramePr/>
          <p:nvPr>
            <p:extLst>
              <p:ext uri="{D42A27DB-BD31-4B8C-83A1-F6EECF244321}">
                <p14:modId xmlns:p14="http://schemas.microsoft.com/office/powerpoint/2010/main" val="1605909394"/>
              </p:ext>
            </p:extLst>
          </p:nvPr>
        </p:nvGraphicFramePr>
        <p:xfrm>
          <a:off x="655321" y="2575034"/>
          <a:ext cx="5120113" cy="3462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Grafik 1">
            <a:extLst>
              <a:ext uri="{FF2B5EF4-FFF2-40B4-BE49-F238E27FC236}">
                <a16:creationId xmlns:a16="http://schemas.microsoft.com/office/drawing/2014/main" id="{638D190A-E550-8358-AC5E-92819B04B7DD}"/>
              </a:ext>
            </a:extLst>
          </p:cNvPr>
          <p:cNvPicPr>
            <a:picLocks noChangeAspect="1"/>
          </p:cNvPicPr>
          <p:nvPr/>
        </p:nvPicPr>
        <p:blipFill>
          <a:blip r:embed="rId7"/>
          <a:stretch>
            <a:fillRect/>
          </a:stretch>
        </p:blipFill>
        <p:spPr>
          <a:xfrm>
            <a:off x="6585010" y="2316480"/>
            <a:ext cx="3706689" cy="34689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5380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9CC4E6-7A05-AAE6-25D7-E275D7DC9955}"/>
              </a:ext>
            </a:extLst>
          </p:cNvPr>
          <p:cNvSpPr>
            <a:spLocks noGrp="1"/>
          </p:cNvSpPr>
          <p:nvPr>
            <p:ph type="title"/>
          </p:nvPr>
        </p:nvSpPr>
        <p:spPr/>
        <p:txBody>
          <a:bodyPr/>
          <a:lstStyle/>
          <a:p>
            <a:r>
              <a:rPr lang="de-DE" dirty="0">
                <a:solidFill>
                  <a:schemeClr val="tx1"/>
                </a:solidFill>
                <a:latin typeface="Arial" panose="020B0604020202020204" pitchFamily="34" charset="0"/>
                <a:cs typeface="Arial" panose="020B0604020202020204" pitchFamily="34" charset="0"/>
              </a:rPr>
              <a:t>Datenschutz: Alles was wir wissen müssen!</a:t>
            </a:r>
          </a:p>
        </p:txBody>
      </p:sp>
      <p:sp>
        <p:nvSpPr>
          <p:cNvPr id="7" name="Inhaltsplatzhalter 1">
            <a:extLst>
              <a:ext uri="{FF2B5EF4-FFF2-40B4-BE49-F238E27FC236}">
                <a16:creationId xmlns:a16="http://schemas.microsoft.com/office/drawing/2014/main" id="{3A5DEF8C-0658-678E-F446-FA7BF9F6833B}"/>
              </a:ext>
            </a:extLst>
          </p:cNvPr>
          <p:cNvSpPr txBox="1">
            <a:spLocks/>
          </p:cNvSpPr>
          <p:nvPr/>
        </p:nvSpPr>
        <p:spPr>
          <a:xfrm>
            <a:off x="1024863" y="2246023"/>
            <a:ext cx="6565542" cy="2365953"/>
          </a:xfrm>
          <a:prstGeom prst="rect">
            <a:avLst/>
          </a:prstGeom>
        </p:spPr>
        <p:txBody>
          <a:bodyPr wrap="square"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de-DE" sz="2000" dirty="0">
                <a:latin typeface="Arial" panose="020B0604020202020204" pitchFamily="34" charset="0"/>
                <a:ea typeface="Lato" panose="020F0502020204030203" pitchFamily="34" charset="0"/>
                <a:cs typeface="Arial" panose="020B0604020202020204" pitchFamily="34" charset="0"/>
              </a:rPr>
              <a:t>Datenschutz ist auf den ersten Blick ein sehr komplexes Thema. </a:t>
            </a:r>
          </a:p>
          <a:p>
            <a:pPr marL="0" indent="0">
              <a:lnSpc>
                <a:spcPct val="120000"/>
              </a:lnSpc>
              <a:buFont typeface="Arial" panose="020B0604020202020204" pitchFamily="34" charset="0"/>
              <a:buNone/>
            </a:pPr>
            <a:r>
              <a:rPr lang="de-DE" sz="2000" dirty="0">
                <a:latin typeface="Arial" panose="020B0604020202020204" pitchFamily="34" charset="0"/>
                <a:ea typeface="Lato" panose="020F0502020204030203" pitchFamily="34" charset="0"/>
                <a:cs typeface="Arial" panose="020B0604020202020204" pitchFamily="34" charset="0"/>
              </a:rPr>
              <a:t>Allerdings kannst Du bereits mit Kleinigkeiten Großes bewirken. </a:t>
            </a:r>
            <a:endParaRPr lang="de-DE" sz="2000" dirty="0">
              <a:latin typeface="Arial" panose="020B0604020202020204" pitchFamily="34" charset="0"/>
              <a:cs typeface="Arial" panose="020B0604020202020204" pitchFamily="34" charset="0"/>
            </a:endParaRPr>
          </a:p>
        </p:txBody>
      </p:sp>
      <p:sp>
        <p:nvSpPr>
          <p:cNvPr id="8" name="Inhaltsplatzhalter 2">
            <a:extLst>
              <a:ext uri="{FF2B5EF4-FFF2-40B4-BE49-F238E27FC236}">
                <a16:creationId xmlns:a16="http://schemas.microsoft.com/office/drawing/2014/main" id="{F62A8A21-9B1D-2DAA-7CDF-4E910B1C40FB}"/>
              </a:ext>
            </a:extLst>
          </p:cNvPr>
          <p:cNvSpPr txBox="1">
            <a:spLocks/>
          </p:cNvSpPr>
          <p:nvPr/>
        </p:nvSpPr>
        <p:spPr>
          <a:xfrm>
            <a:off x="944301" y="4852715"/>
            <a:ext cx="11129512" cy="1109125"/>
          </a:xfrm>
          <a:prstGeom prst="rect">
            <a:avLst/>
          </a:prstGeom>
        </p:spPr>
        <p:txBody>
          <a:bodyPr wrap="square"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dirty="0">
                <a:latin typeface="Arial" panose="020B0604020202020204" pitchFamily="34" charset="0"/>
                <a:ea typeface="Lato" panose="020F0502020204030203" pitchFamily="34" charset="0"/>
                <a:cs typeface="Arial" panose="020B0604020202020204" pitchFamily="34" charset="0"/>
              </a:rPr>
              <a:t>Fast jeder sagt, Datenschutz sei ihm persönlich wichtig, aber richtest Du auch Dein Verhalten danach?</a:t>
            </a:r>
            <a:endParaRPr lang="de-DE" dirty="0">
              <a:latin typeface="Arial" panose="020B0604020202020204" pitchFamily="34" charset="0"/>
              <a:ea typeface="Lato" panose="020F0502020204030203" pitchFamily="34" charset="0"/>
              <a:cs typeface="Arial" panose="020B0604020202020204" pitchFamily="34" charset="0"/>
            </a:endParaRPr>
          </a:p>
        </p:txBody>
      </p:sp>
      <p:pic>
        <p:nvPicPr>
          <p:cNvPr id="9" name="Grafik 8">
            <a:extLst>
              <a:ext uri="{FF2B5EF4-FFF2-40B4-BE49-F238E27FC236}">
                <a16:creationId xmlns:a16="http://schemas.microsoft.com/office/drawing/2014/main" id="{EFE91DD9-C9E3-36EA-8D07-4D012A4B1763}"/>
              </a:ext>
            </a:extLst>
          </p:cNvPr>
          <p:cNvPicPr>
            <a:picLocks noChangeAspect="1"/>
          </p:cNvPicPr>
          <p:nvPr/>
        </p:nvPicPr>
        <p:blipFill>
          <a:blip r:embed="rId2"/>
          <a:stretch>
            <a:fillRect/>
          </a:stretch>
        </p:blipFill>
        <p:spPr>
          <a:xfrm>
            <a:off x="7884367" y="2120918"/>
            <a:ext cx="3097092" cy="2898430"/>
          </a:xfrm>
          <a:prstGeom prst="rect">
            <a:avLst/>
          </a:prstGeom>
        </p:spPr>
      </p:pic>
    </p:spTree>
    <p:extLst>
      <p:ext uri="{BB962C8B-B14F-4D97-AF65-F5344CB8AC3E}">
        <p14:creationId xmlns:p14="http://schemas.microsoft.com/office/powerpoint/2010/main" val="1412336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73530C2-3E6E-DD3F-F086-E97CB0361E0E}"/>
              </a:ext>
            </a:extLst>
          </p:cNvPr>
          <p:cNvPicPr>
            <a:picLocks noChangeAspect="1"/>
          </p:cNvPicPr>
          <p:nvPr/>
        </p:nvPicPr>
        <p:blipFill>
          <a:blip r:embed="rId2"/>
          <a:stretch>
            <a:fillRect/>
          </a:stretch>
        </p:blipFill>
        <p:spPr>
          <a:xfrm>
            <a:off x="6622370" y="2526632"/>
            <a:ext cx="3739475" cy="3318125"/>
          </a:xfrm>
          <a:prstGeom prst="rect">
            <a:avLst/>
          </a:prstGeom>
        </p:spPr>
      </p:pic>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466298" y="0"/>
            <a:ext cx="10546081" cy="1692794"/>
          </a:xfrm>
        </p:spPr>
        <p:txBody>
          <a:bodyPr vert="horz" lIns="91440" tIns="45720" rIns="91440" bIns="45720" rtlCol="0" anchor="ctr">
            <a:normAutofit/>
          </a:bodyPr>
          <a:lstStyle/>
          <a:p>
            <a:r>
              <a:rPr lang="en-US">
                <a:solidFill>
                  <a:schemeClr val="tx1"/>
                </a:solidFill>
              </a:rPr>
              <a:t>Datenschutzverletzung - was muss ich tun?</a:t>
            </a:r>
            <a:endParaRPr lang="en-US" dirty="0">
              <a:solidFill>
                <a:schemeClr val="tx1"/>
              </a:solidFill>
            </a:endParaRPr>
          </a:p>
        </p:txBody>
      </p:sp>
      <p:graphicFrame>
        <p:nvGraphicFramePr>
          <p:cNvPr id="20" name="Inhaltsplatzhalter 2">
            <a:extLst>
              <a:ext uri="{FF2B5EF4-FFF2-40B4-BE49-F238E27FC236}">
                <a16:creationId xmlns:a16="http://schemas.microsoft.com/office/drawing/2014/main" id="{3FEA298B-382A-A19A-91B1-9C7F451E4617}"/>
              </a:ext>
            </a:extLst>
          </p:cNvPr>
          <p:cNvGraphicFramePr/>
          <p:nvPr>
            <p:extLst>
              <p:ext uri="{D42A27DB-BD31-4B8C-83A1-F6EECF244321}">
                <p14:modId xmlns:p14="http://schemas.microsoft.com/office/powerpoint/2010/main" val="3719061145"/>
              </p:ext>
            </p:extLst>
          </p:nvPr>
        </p:nvGraphicFramePr>
        <p:xfrm>
          <a:off x="619225" y="2021306"/>
          <a:ext cx="5120113" cy="400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2705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A954CF-A32A-8B7A-C14A-4E71F0100989}"/>
              </a:ext>
            </a:extLst>
          </p:cNvPr>
          <p:cNvSpPr>
            <a:spLocks noGrp="1"/>
          </p:cNvSpPr>
          <p:nvPr>
            <p:ph type="title"/>
          </p:nvPr>
        </p:nvSpPr>
        <p:spPr>
          <a:xfrm>
            <a:off x="655320" y="820738"/>
            <a:ext cx="5120114" cy="1692794"/>
          </a:xfrm>
        </p:spPr>
        <p:txBody>
          <a:bodyPr vert="horz" lIns="91440" tIns="45720" rIns="91440" bIns="45720" rtlCol="0" anchor="ctr">
            <a:normAutofit/>
          </a:bodyPr>
          <a:lstStyle/>
          <a:p>
            <a:r>
              <a:rPr lang="en-US" sz="2800" dirty="0">
                <a:solidFill>
                  <a:schemeClr val="tx1"/>
                </a:solidFill>
                <a:latin typeface="Arial" panose="020B0604020202020204" pitchFamily="34" charset="0"/>
                <a:cs typeface="Arial" panose="020B0604020202020204" pitchFamily="34" charset="0"/>
              </a:rPr>
              <a:t>Was </a:t>
            </a:r>
            <a:r>
              <a:rPr lang="en-US" sz="2800" dirty="0" err="1">
                <a:solidFill>
                  <a:schemeClr val="tx1"/>
                </a:solidFill>
                <a:latin typeface="Arial" panose="020B0604020202020204" pitchFamily="34" charset="0"/>
                <a:cs typeface="Arial" panose="020B0604020202020204" pitchFamily="34" charset="0"/>
              </a:rPr>
              <a:t>ist</a:t>
            </a:r>
            <a:r>
              <a:rPr lang="en-US" sz="2800" dirty="0">
                <a:solidFill>
                  <a:schemeClr val="tx1"/>
                </a:solidFill>
                <a:latin typeface="Arial" panose="020B0604020202020204" pitchFamily="34" charset="0"/>
                <a:cs typeface="Arial" panose="020B0604020202020204" pitchFamily="34" charset="0"/>
              </a:rPr>
              <a:t> das </a:t>
            </a:r>
            <a:r>
              <a:rPr lang="en-US" sz="2800" dirty="0" err="1">
                <a:solidFill>
                  <a:schemeClr val="tx1"/>
                </a:solidFill>
                <a:latin typeface="Arial" panose="020B0604020202020204" pitchFamily="34" charset="0"/>
                <a:cs typeface="Arial" panose="020B0604020202020204" pitchFamily="34" charset="0"/>
              </a:rPr>
              <a:t>Verzeichnis</a:t>
            </a:r>
            <a:r>
              <a:rPr lang="en-US" sz="2800" dirty="0">
                <a:solidFill>
                  <a:schemeClr val="tx1"/>
                </a:solidFill>
                <a:latin typeface="Arial" panose="020B0604020202020204" pitchFamily="34" charset="0"/>
                <a:cs typeface="Arial" panose="020B0604020202020204" pitchFamily="34" charset="0"/>
              </a:rPr>
              <a:t> der </a:t>
            </a:r>
            <a:r>
              <a:rPr lang="en-US" sz="2800" dirty="0" err="1">
                <a:solidFill>
                  <a:schemeClr val="tx1"/>
                </a:solidFill>
                <a:latin typeface="Arial" panose="020B0604020202020204" pitchFamily="34" charset="0"/>
                <a:cs typeface="Arial" panose="020B0604020202020204" pitchFamily="34" charset="0"/>
              </a:rPr>
              <a:t>Verarbeitungstätigkeiten</a:t>
            </a:r>
            <a:r>
              <a:rPr lang="en-US" sz="2800" dirty="0">
                <a:solidFill>
                  <a:schemeClr val="tx1"/>
                </a:solidFill>
                <a:latin typeface="Arial" panose="020B0604020202020204" pitchFamily="34" charset="0"/>
                <a:cs typeface="Arial" panose="020B0604020202020204" pitchFamily="34" charset="0"/>
              </a:rPr>
              <a:t> (VVT)?</a:t>
            </a:r>
          </a:p>
        </p:txBody>
      </p:sp>
      <p:cxnSp>
        <p:nvCxnSpPr>
          <p:cNvPr id="26" name="Straight Arrow Connector 2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extplatzhalter 1">
            <a:extLst>
              <a:ext uri="{FF2B5EF4-FFF2-40B4-BE49-F238E27FC236}">
                <a16:creationId xmlns:a16="http://schemas.microsoft.com/office/drawing/2014/main" id="{EC431BCB-0A14-A109-6960-5963EF3EE6B6}"/>
              </a:ext>
            </a:extLst>
          </p:cNvPr>
          <p:cNvSpPr>
            <a:spLocks noGrp="1"/>
          </p:cNvSpPr>
          <p:nvPr>
            <p:ph type="body" sz="quarter" idx="11"/>
          </p:nvPr>
        </p:nvSpPr>
        <p:spPr>
          <a:xfrm>
            <a:off x="655321" y="2575034"/>
            <a:ext cx="5120113" cy="3462228"/>
          </a:xfrm>
        </p:spPr>
        <p:txBody>
          <a:bodyPr vert="horz" lIns="91440" tIns="45720" rIns="91440" bIns="45720" rtlCol="0">
            <a:normAutofit/>
          </a:bodyPr>
          <a:lstStyle/>
          <a:p>
            <a:r>
              <a:rPr lang="en-US" sz="1800" dirty="0">
                <a:solidFill>
                  <a:schemeClr val="tx1"/>
                </a:solidFill>
                <a:latin typeface="Arial" panose="020B0604020202020204" pitchFamily="34" charset="0"/>
                <a:cs typeface="Arial" panose="020B0604020202020204" pitchFamily="34" charset="0"/>
              </a:rPr>
              <a:t>Das VVT </a:t>
            </a:r>
            <a:r>
              <a:rPr lang="en-US" sz="1800" dirty="0" err="1">
                <a:solidFill>
                  <a:schemeClr val="tx1"/>
                </a:solidFill>
                <a:latin typeface="Arial" panose="020B0604020202020204" pitchFamily="34" charset="0"/>
                <a:cs typeface="Arial" panose="020B0604020202020204" pitchFamily="34" charset="0"/>
              </a:rPr>
              <a:t>ist</a:t>
            </a:r>
            <a:r>
              <a:rPr lang="en-US" sz="1800" dirty="0">
                <a:solidFill>
                  <a:schemeClr val="tx1"/>
                </a:solidFill>
                <a:latin typeface="Arial" panose="020B0604020202020204" pitchFamily="34" charset="0"/>
                <a:cs typeface="Arial" panose="020B0604020202020204" pitchFamily="34" charset="0"/>
              </a:rPr>
              <a:t> das </a:t>
            </a:r>
            <a:r>
              <a:rPr lang="en-US" sz="1800" dirty="0" err="1">
                <a:solidFill>
                  <a:schemeClr val="tx1"/>
                </a:solidFill>
                <a:latin typeface="Arial" panose="020B0604020202020204" pitchFamily="34" charset="0"/>
                <a:cs typeface="Arial" panose="020B0604020202020204" pitchFamily="34" charset="0"/>
              </a:rPr>
              <a:t>zentrale</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Auskunftswerk</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über</a:t>
            </a:r>
            <a:r>
              <a:rPr lang="en-US" sz="1800" dirty="0">
                <a:solidFill>
                  <a:schemeClr val="tx1"/>
                </a:solidFill>
                <a:latin typeface="Arial" panose="020B0604020202020204" pitchFamily="34" charset="0"/>
                <a:cs typeface="Arial" panose="020B0604020202020204" pitchFamily="34" charset="0"/>
              </a:rPr>
              <a:t> die </a:t>
            </a:r>
            <a:r>
              <a:rPr lang="en-US" sz="1800" dirty="0" err="1">
                <a:solidFill>
                  <a:schemeClr val="tx1"/>
                </a:solidFill>
                <a:latin typeface="Arial" panose="020B0604020202020204" pitchFamily="34" charset="0"/>
                <a:cs typeface="Arial" panose="020B0604020202020204" pitchFamily="34" charset="0"/>
              </a:rPr>
              <a:t>Verarbeitung</a:t>
            </a:r>
            <a:r>
              <a:rPr lang="en-US" sz="1800" dirty="0">
                <a:solidFill>
                  <a:schemeClr val="tx1"/>
                </a:solidFill>
                <a:latin typeface="Arial" panose="020B0604020202020204" pitchFamily="34" charset="0"/>
                <a:cs typeface="Arial" panose="020B0604020202020204" pitchFamily="34" charset="0"/>
              </a:rPr>
              <a:t> von </a:t>
            </a:r>
            <a:r>
              <a:rPr lang="en-US" sz="1800" dirty="0" err="1">
                <a:solidFill>
                  <a:schemeClr val="tx1"/>
                </a:solidFill>
                <a:latin typeface="Arial" panose="020B0604020202020204" pitchFamily="34" charset="0"/>
                <a:cs typeface="Arial" panose="020B0604020202020204" pitchFamily="34" charset="0"/>
              </a:rPr>
              <a:t>personenbezogenen</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Daten</a:t>
            </a:r>
            <a:r>
              <a:rPr lang="en-US" sz="1800" dirty="0">
                <a:solidFill>
                  <a:schemeClr val="tx1"/>
                </a:solidFill>
                <a:latin typeface="Arial" panose="020B0604020202020204" pitchFamily="34" charset="0"/>
                <a:cs typeface="Arial" panose="020B0604020202020204" pitchFamily="34" charset="0"/>
              </a:rPr>
              <a:t> in </a:t>
            </a:r>
            <a:r>
              <a:rPr lang="en-US" sz="1800" dirty="0" err="1">
                <a:solidFill>
                  <a:schemeClr val="tx1"/>
                </a:solidFill>
                <a:latin typeface="Arial" panose="020B0604020202020204" pitchFamily="34" charset="0"/>
                <a:cs typeface="Arial" panose="020B0604020202020204" pitchFamily="34" charset="0"/>
              </a:rPr>
              <a:t>einem</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Unternehmen</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Sowohl</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nach</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innen</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als</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auch</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nach</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außen</a:t>
            </a:r>
            <a:r>
              <a:rPr lang="en-US" sz="1800" dirty="0">
                <a:solidFill>
                  <a:schemeClr val="tx1"/>
                </a:solidFill>
                <a:latin typeface="Arial" panose="020B0604020202020204" pitchFamily="34" charset="0"/>
                <a:cs typeface="Arial" panose="020B0604020202020204" pitchFamily="34" charset="0"/>
              </a:rPr>
              <a:t>.</a:t>
            </a:r>
          </a:p>
          <a:p>
            <a:r>
              <a:rPr lang="en-US" sz="1800" dirty="0" err="1">
                <a:solidFill>
                  <a:schemeClr val="tx1"/>
                </a:solidFill>
                <a:latin typeface="Arial" panose="020B0604020202020204" pitchFamily="34" charset="0"/>
                <a:cs typeface="Arial" panose="020B0604020202020204" pitchFamily="34" charset="0"/>
              </a:rPr>
              <a:t>Jeder</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Prozess</a:t>
            </a:r>
            <a:r>
              <a:rPr lang="en-US" sz="1800" dirty="0">
                <a:solidFill>
                  <a:schemeClr val="tx1"/>
                </a:solidFill>
                <a:latin typeface="Arial" panose="020B0604020202020204" pitchFamily="34" charset="0"/>
                <a:cs typeface="Arial" panose="020B0604020202020204" pitchFamily="34" charset="0"/>
              </a:rPr>
              <a:t> muss </a:t>
            </a:r>
            <a:r>
              <a:rPr lang="en-US" sz="1800" dirty="0" err="1">
                <a:solidFill>
                  <a:schemeClr val="tx1"/>
                </a:solidFill>
                <a:latin typeface="Arial" panose="020B0604020202020204" pitchFamily="34" charset="0"/>
                <a:cs typeface="Arial" panose="020B0604020202020204" pitchFamily="34" charset="0"/>
              </a:rPr>
              <a:t>dokumentiert</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werden</a:t>
            </a:r>
            <a:r>
              <a:rPr lang="en-US" sz="1800" dirty="0">
                <a:solidFill>
                  <a:schemeClr val="tx1"/>
                </a:solidFill>
                <a:latin typeface="Arial" panose="020B0604020202020204" pitchFamily="34" charset="0"/>
                <a:cs typeface="Arial" panose="020B0604020202020204" pitchFamily="34" charset="0"/>
              </a:rPr>
              <a:t>, in dem </a:t>
            </a:r>
            <a:r>
              <a:rPr lang="en-US" sz="1800" dirty="0" err="1">
                <a:solidFill>
                  <a:schemeClr val="tx1"/>
                </a:solidFill>
                <a:latin typeface="Arial" panose="020B0604020202020204" pitchFamily="34" charset="0"/>
                <a:cs typeface="Arial" panose="020B0604020202020204" pitchFamily="34" charset="0"/>
              </a:rPr>
              <a:t>personenbezogene</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Daten</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verarbeitet</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werden</a:t>
            </a:r>
            <a:r>
              <a:rPr lang="en-US" sz="1800" dirty="0">
                <a:solidFill>
                  <a:schemeClr val="tx1"/>
                </a:solidFill>
                <a:latin typeface="Arial" panose="020B0604020202020204" pitchFamily="34" charset="0"/>
                <a:cs typeface="Arial" panose="020B0604020202020204" pitchFamily="34" charset="0"/>
              </a:rPr>
              <a:t>.</a:t>
            </a:r>
          </a:p>
        </p:txBody>
      </p:sp>
      <p:pic>
        <p:nvPicPr>
          <p:cNvPr id="5" name="Grafik 4">
            <a:extLst>
              <a:ext uri="{FF2B5EF4-FFF2-40B4-BE49-F238E27FC236}">
                <a16:creationId xmlns:a16="http://schemas.microsoft.com/office/drawing/2014/main" id="{EC212F0D-64CA-03F3-BDAB-5C63AD89B59A}"/>
              </a:ext>
            </a:extLst>
          </p:cNvPr>
          <p:cNvPicPr>
            <a:picLocks noChangeAspect="1"/>
          </p:cNvPicPr>
          <p:nvPr/>
        </p:nvPicPr>
        <p:blipFill rotWithShape="1">
          <a:blip r:embed="rId2">
            <a:extLst>
              <a:ext uri="{28A0092B-C50C-407E-A947-70E740481C1C}">
                <a14:useLocalDpi xmlns:a14="http://schemas.microsoft.com/office/drawing/2010/main" val="0"/>
              </a:ext>
            </a:extLst>
          </a:blip>
          <a:srcRect l="9825" r="28728" b="-1"/>
          <a:stretch/>
        </p:blipFill>
        <p:spPr>
          <a:xfrm>
            <a:off x="5878849" y="11"/>
            <a:ext cx="6313150" cy="643889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387219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575240" y="1015856"/>
            <a:ext cx="9932471" cy="1692794"/>
          </a:xfrm>
        </p:spPr>
        <p:txBody>
          <a:bodyPr vert="horz" lIns="91440" tIns="45720" rIns="91440" bIns="45720" rtlCol="0" anchor="ctr">
            <a:normAutofit/>
          </a:bodyPr>
          <a:lstStyle/>
          <a:p>
            <a:r>
              <a:rPr lang="en-US" sz="3600" dirty="0" err="1">
                <a:solidFill>
                  <a:schemeClr val="tx1"/>
                </a:solidFill>
                <a:latin typeface="Arial" panose="020B0604020202020204" pitchFamily="34" charset="0"/>
                <a:cs typeface="Arial" panose="020B0604020202020204" pitchFamily="34" charset="0"/>
              </a:rPr>
              <a:t>Auftragsverarbeitung</a:t>
            </a:r>
            <a:endParaRPr lang="en-US" sz="3600" dirty="0">
              <a:solidFill>
                <a:schemeClr val="tx1"/>
              </a:solidFill>
              <a:latin typeface="Arial" panose="020B0604020202020204" pitchFamily="34" charset="0"/>
              <a:cs typeface="Arial" panose="020B0604020202020204" pitchFamily="34" charset="0"/>
            </a:endParaRPr>
          </a:p>
        </p:txBody>
      </p:sp>
      <p:cxnSp>
        <p:nvCxnSpPr>
          <p:cNvPr id="46" name="Straight Arrow Connector 4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790159C7-53C5-266C-00F9-8C679F3F9A5B}"/>
              </a:ext>
            </a:extLst>
          </p:cNvPr>
          <p:cNvSpPr txBox="1"/>
          <p:nvPr/>
        </p:nvSpPr>
        <p:spPr>
          <a:xfrm>
            <a:off x="655321" y="2891420"/>
            <a:ext cx="3236328" cy="369332"/>
          </a:xfrm>
          <a:prstGeom prst="rect">
            <a:avLst/>
          </a:prstGeom>
          <a:noFill/>
        </p:spPr>
        <p:txBody>
          <a:bodyPr wrap="square" rtlCol="0">
            <a:spAutoFit/>
          </a:bodyPr>
          <a:lstStyle/>
          <a:p>
            <a:pPr marL="0" indent="0" defTabSz="914400">
              <a:buNone/>
            </a:pPr>
            <a:r>
              <a:rPr lang="de-DE" b="1" kern="0" dirty="0">
                <a:latin typeface="Arial" panose="020B0604020202020204" pitchFamily="34" charset="0"/>
                <a:cs typeface="Arial" panose="020B0604020202020204" pitchFamily="34" charset="0"/>
              </a:rPr>
              <a:t>Auftragsverarbeitung</a:t>
            </a:r>
          </a:p>
        </p:txBody>
      </p:sp>
      <p:sp>
        <p:nvSpPr>
          <p:cNvPr id="4" name="Textfeld 3">
            <a:extLst>
              <a:ext uri="{FF2B5EF4-FFF2-40B4-BE49-F238E27FC236}">
                <a16:creationId xmlns:a16="http://schemas.microsoft.com/office/drawing/2014/main" id="{3B503050-48A3-3728-0F2E-D573199BCCA8}"/>
              </a:ext>
            </a:extLst>
          </p:cNvPr>
          <p:cNvSpPr txBox="1"/>
          <p:nvPr/>
        </p:nvSpPr>
        <p:spPr>
          <a:xfrm>
            <a:off x="5541476" y="2891421"/>
            <a:ext cx="2178494" cy="369332"/>
          </a:xfrm>
          <a:prstGeom prst="rect">
            <a:avLst/>
          </a:prstGeom>
          <a:noFill/>
        </p:spPr>
        <p:txBody>
          <a:bodyPr wrap="square" rtlCol="0">
            <a:spAutoFit/>
          </a:bodyPr>
          <a:lstStyle/>
          <a:p>
            <a:pPr marL="0" indent="0" algn="ctr" defTabSz="914400">
              <a:buNone/>
            </a:pPr>
            <a:r>
              <a:rPr lang="de-DE" b="1" kern="0" dirty="0">
                <a:latin typeface="Arial" panose="020B0604020202020204" pitchFamily="34" charset="0"/>
                <a:cs typeface="Arial" panose="020B0604020202020204" pitchFamily="34" charset="0"/>
              </a:rPr>
              <a:t>Konsequenzen</a:t>
            </a:r>
          </a:p>
        </p:txBody>
      </p:sp>
      <p:sp>
        <p:nvSpPr>
          <p:cNvPr id="5" name="Rechteck 4">
            <a:extLst>
              <a:ext uri="{FF2B5EF4-FFF2-40B4-BE49-F238E27FC236}">
                <a16:creationId xmlns:a16="http://schemas.microsoft.com/office/drawing/2014/main" id="{3EE0C7D0-120C-21DA-09AE-269702AC64F6}"/>
              </a:ext>
            </a:extLst>
          </p:cNvPr>
          <p:cNvSpPr/>
          <p:nvPr/>
        </p:nvSpPr>
        <p:spPr>
          <a:xfrm>
            <a:off x="655320" y="3525213"/>
            <a:ext cx="4886156" cy="976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latin typeface="Arial" panose="020B0604020202020204" pitchFamily="34" charset="0"/>
                <a:cs typeface="Arial" panose="020B0604020202020204" pitchFamily="34" charset="0"/>
              </a:rPr>
              <a:t>Der Dienstleistende verarbeitet personenbezogene Daten </a:t>
            </a:r>
            <a:r>
              <a:rPr lang="de-DE" b="1" dirty="0">
                <a:solidFill>
                  <a:schemeClr val="tx1"/>
                </a:solidFill>
                <a:latin typeface="Arial" panose="020B0604020202020204" pitchFamily="34" charset="0"/>
                <a:cs typeface="Arial" panose="020B0604020202020204" pitchFamily="34" charset="0"/>
              </a:rPr>
              <a:t>auf Weisung </a:t>
            </a:r>
            <a:r>
              <a:rPr lang="de-DE" dirty="0">
                <a:solidFill>
                  <a:schemeClr val="tx1"/>
                </a:solidFill>
                <a:latin typeface="Arial" panose="020B0604020202020204" pitchFamily="34" charset="0"/>
                <a:cs typeface="Arial" panose="020B0604020202020204" pitchFamily="34" charset="0"/>
              </a:rPr>
              <a:t>des Auftraggebers</a:t>
            </a:r>
          </a:p>
        </p:txBody>
      </p:sp>
      <p:sp>
        <p:nvSpPr>
          <p:cNvPr id="6" name="Rechteck 5">
            <a:extLst>
              <a:ext uri="{FF2B5EF4-FFF2-40B4-BE49-F238E27FC236}">
                <a16:creationId xmlns:a16="http://schemas.microsoft.com/office/drawing/2014/main" id="{9F50CA22-6A94-A2A9-63DD-09CEF4956876}"/>
              </a:ext>
            </a:extLst>
          </p:cNvPr>
          <p:cNvSpPr/>
          <p:nvPr/>
        </p:nvSpPr>
        <p:spPr>
          <a:xfrm>
            <a:off x="5541476" y="3477717"/>
            <a:ext cx="6309629" cy="995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Der Auftraggeber ist für die Einhaltung datenschutzrechtlicher Pflichten verantwortlich</a:t>
            </a:r>
          </a:p>
          <a:p>
            <a:pPr marL="171450" indent="-171450">
              <a:buFont typeface="Arial" panose="020B0604020202020204" pitchFamily="34" charset="0"/>
              <a:buChar char="•"/>
            </a:pPr>
            <a:r>
              <a:rPr lang="de-DE" b="1" dirty="0">
                <a:solidFill>
                  <a:schemeClr val="tx1"/>
                </a:solidFill>
                <a:latin typeface="Arial" panose="020B0604020202020204" pitchFamily="34" charset="0"/>
                <a:cs typeface="Arial" panose="020B0604020202020204" pitchFamily="34" charset="0"/>
              </a:rPr>
              <a:t>Abschluss einer AV-Vereinbarung</a:t>
            </a:r>
          </a:p>
        </p:txBody>
      </p:sp>
      <p:pic>
        <p:nvPicPr>
          <p:cNvPr id="7" name="Bild 4" descr="font-awesome_4-7-0_hospital-o_256_0_888890_none.png">
            <a:extLst>
              <a:ext uri="{FF2B5EF4-FFF2-40B4-BE49-F238E27FC236}">
                <a16:creationId xmlns:a16="http://schemas.microsoft.com/office/drawing/2014/main" id="{51F0B83C-085B-2C31-BD19-910799EB107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00463" y="4856889"/>
            <a:ext cx="976967" cy="976967"/>
          </a:xfrm>
          <a:prstGeom prst="rect">
            <a:avLst/>
          </a:prstGeom>
        </p:spPr>
      </p:pic>
      <p:cxnSp>
        <p:nvCxnSpPr>
          <p:cNvPr id="11" name="Gekrümmte Verbindung 6">
            <a:extLst>
              <a:ext uri="{FF2B5EF4-FFF2-40B4-BE49-F238E27FC236}">
                <a16:creationId xmlns:a16="http://schemas.microsoft.com/office/drawing/2014/main" id="{5C89D66B-3799-177A-841B-7E2CAFBC4C55}"/>
              </a:ext>
            </a:extLst>
          </p:cNvPr>
          <p:cNvCxnSpPr>
            <a:cxnSpLocks/>
          </p:cNvCxnSpPr>
          <p:nvPr/>
        </p:nvCxnSpPr>
        <p:spPr>
          <a:xfrm flipV="1">
            <a:off x="2624264" y="4995027"/>
            <a:ext cx="2534770" cy="350345"/>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pic>
        <p:nvPicPr>
          <p:cNvPr id="12" name="Bild 7" descr="font-awesome_4-7-0_server_256_0_888890_none(1).png">
            <a:extLst>
              <a:ext uri="{FF2B5EF4-FFF2-40B4-BE49-F238E27FC236}">
                <a16:creationId xmlns:a16="http://schemas.microsoft.com/office/drawing/2014/main" id="{08DD3A76-03A0-FAA7-225F-3EE68E11632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27320" y="4762506"/>
            <a:ext cx="779913" cy="779913"/>
          </a:xfrm>
          <a:prstGeom prst="rect">
            <a:avLst/>
          </a:prstGeom>
        </p:spPr>
      </p:pic>
      <p:pic>
        <p:nvPicPr>
          <p:cNvPr id="16" name="Bild 8" descr="material-icons_3-0-1_computer_256_0_888890_none.png">
            <a:extLst>
              <a:ext uri="{FF2B5EF4-FFF2-40B4-BE49-F238E27FC236}">
                <a16:creationId xmlns:a16="http://schemas.microsoft.com/office/drawing/2014/main" id="{19D2FF01-4692-990C-F617-6F411D8B263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43003" y="5467219"/>
            <a:ext cx="976967" cy="976967"/>
          </a:xfrm>
          <a:prstGeom prst="rect">
            <a:avLst/>
          </a:prstGeom>
        </p:spPr>
      </p:pic>
      <p:cxnSp>
        <p:nvCxnSpPr>
          <p:cNvPr id="18" name="Gekrümmte Verbindung 8">
            <a:extLst>
              <a:ext uri="{FF2B5EF4-FFF2-40B4-BE49-F238E27FC236}">
                <a16:creationId xmlns:a16="http://schemas.microsoft.com/office/drawing/2014/main" id="{BB965170-AEC1-1C62-441D-048A3EF1985E}"/>
              </a:ext>
            </a:extLst>
          </p:cNvPr>
          <p:cNvCxnSpPr>
            <a:cxnSpLocks/>
          </p:cNvCxnSpPr>
          <p:nvPr/>
        </p:nvCxnSpPr>
        <p:spPr>
          <a:xfrm>
            <a:off x="2677430" y="5710913"/>
            <a:ext cx="4051830" cy="244790"/>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5139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655320" y="1061811"/>
            <a:ext cx="5120114" cy="1692794"/>
          </a:xfrm>
        </p:spPr>
        <p:txBody>
          <a:bodyPr vert="horz" lIns="91440" tIns="45720" rIns="91440" bIns="45720" rtlCol="0" anchor="ctr">
            <a:normAutofit/>
          </a:bodyPr>
          <a:lstStyle/>
          <a:p>
            <a:r>
              <a:rPr lang="en-US" sz="3600" dirty="0" err="1">
                <a:solidFill>
                  <a:schemeClr val="tx1"/>
                </a:solidFill>
                <a:latin typeface="Arial" panose="020B0604020202020204" pitchFamily="34" charset="0"/>
                <a:cs typeface="Arial" panose="020B0604020202020204" pitchFamily="34" charset="0"/>
              </a:rPr>
              <a:t>Auftragsverarbeitung</a:t>
            </a:r>
            <a:endParaRPr lang="en-US" sz="3600" dirty="0">
              <a:solidFill>
                <a:schemeClr val="tx1"/>
              </a:solidFill>
              <a:latin typeface="Arial" panose="020B0604020202020204" pitchFamily="34" charset="0"/>
              <a:cs typeface="Arial" panose="020B0604020202020204" pitchFamily="34" charset="0"/>
            </a:endParaRPr>
          </a:p>
        </p:txBody>
      </p:sp>
      <p:cxnSp>
        <p:nvCxnSpPr>
          <p:cNvPr id="61" name="Straight Arrow Connector 6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20" name="Inhaltsplatzhalter 2">
            <a:extLst>
              <a:ext uri="{FF2B5EF4-FFF2-40B4-BE49-F238E27FC236}">
                <a16:creationId xmlns:a16="http://schemas.microsoft.com/office/drawing/2014/main" id="{3FEA298B-382A-A19A-91B1-9C7F451E4617}"/>
              </a:ext>
            </a:extLst>
          </p:cNvPr>
          <p:cNvGraphicFramePr/>
          <p:nvPr>
            <p:extLst>
              <p:ext uri="{D42A27DB-BD31-4B8C-83A1-F6EECF244321}">
                <p14:modId xmlns:p14="http://schemas.microsoft.com/office/powerpoint/2010/main" val="1992760733"/>
              </p:ext>
            </p:extLst>
          </p:nvPr>
        </p:nvGraphicFramePr>
        <p:xfrm>
          <a:off x="2622101" y="2575042"/>
          <a:ext cx="6947798" cy="3462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984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551906" y="1122771"/>
            <a:ext cx="5120114" cy="1692794"/>
          </a:xfrm>
        </p:spPr>
        <p:txBody>
          <a:bodyPr vert="horz" lIns="91440" tIns="45720" rIns="91440" bIns="45720" rtlCol="0" anchor="ctr">
            <a:normAutofit/>
          </a:bodyPr>
          <a:lstStyle/>
          <a:p>
            <a:r>
              <a:rPr lang="en-US" sz="3600" dirty="0" err="1">
                <a:solidFill>
                  <a:schemeClr val="tx1"/>
                </a:solidFill>
                <a:latin typeface="Arial" panose="020B0604020202020204" pitchFamily="34" charset="0"/>
                <a:cs typeface="Arial" panose="020B0604020202020204" pitchFamily="34" charset="0"/>
              </a:rPr>
              <a:t>Auftragsverarbeitung</a:t>
            </a:r>
            <a:endParaRPr lang="en-US" sz="3600" dirty="0">
              <a:solidFill>
                <a:schemeClr val="tx1"/>
              </a:solidFill>
              <a:latin typeface="Arial" panose="020B0604020202020204" pitchFamily="34" charset="0"/>
              <a:cs typeface="Arial" panose="020B0604020202020204" pitchFamily="34" charset="0"/>
            </a:endParaRPr>
          </a:p>
        </p:txBody>
      </p:sp>
      <p:cxnSp>
        <p:nvCxnSpPr>
          <p:cNvPr id="29" name="Straight Arrow Connector 2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 name="Inhaltsplatzhalter 4" descr="Ein Bild, das Text enthält.&#10;&#10;Automatisch generierte Beschreibung">
            <a:extLst>
              <a:ext uri="{FF2B5EF4-FFF2-40B4-BE49-F238E27FC236}">
                <a16:creationId xmlns:a16="http://schemas.microsoft.com/office/drawing/2014/main" id="{00BCC4BE-2ED7-1EBD-6F1F-A069E0ED1299}"/>
              </a:ext>
            </a:extLst>
          </p:cNvPr>
          <p:cNvPicPr>
            <a:picLocks noChangeAspect="1"/>
          </p:cNvPicPr>
          <p:nvPr/>
        </p:nvPicPr>
        <p:blipFill rotWithShape="1">
          <a:blip r:embed="rId2"/>
          <a:srcRect l="4587" r="33965" b="-1"/>
          <a:stretch/>
        </p:blipFill>
        <p:spPr>
          <a:xfrm>
            <a:off x="5878849" y="11"/>
            <a:ext cx="6313150" cy="640079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graphicFrame>
        <p:nvGraphicFramePr>
          <p:cNvPr id="20" name="Inhaltsplatzhalter 2">
            <a:extLst>
              <a:ext uri="{FF2B5EF4-FFF2-40B4-BE49-F238E27FC236}">
                <a16:creationId xmlns:a16="http://schemas.microsoft.com/office/drawing/2014/main" id="{3FEA298B-382A-A19A-91B1-9C7F451E4617}"/>
              </a:ext>
            </a:extLst>
          </p:cNvPr>
          <p:cNvGraphicFramePr/>
          <p:nvPr>
            <p:extLst>
              <p:ext uri="{D42A27DB-BD31-4B8C-83A1-F6EECF244321}">
                <p14:modId xmlns:p14="http://schemas.microsoft.com/office/powerpoint/2010/main" val="4279235484"/>
              </p:ext>
            </p:extLst>
          </p:nvPr>
        </p:nvGraphicFramePr>
        <p:xfrm>
          <a:off x="655321" y="2575034"/>
          <a:ext cx="5120113" cy="346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8497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387921" y="319803"/>
            <a:ext cx="10546081" cy="1692794"/>
          </a:xfrm>
        </p:spPr>
        <p:txBody>
          <a:bodyPr vert="horz" lIns="91440" tIns="45720" rIns="91440" bIns="45720" rtlCol="0" anchor="ctr">
            <a:normAutofit/>
          </a:bodyPr>
          <a:lstStyle/>
          <a:p>
            <a:r>
              <a:rPr lang="de-DE" sz="3600" dirty="0">
                <a:solidFill>
                  <a:schemeClr val="tx1"/>
                </a:solidFill>
                <a:latin typeface="Arial" panose="020B0604020202020204" pitchFamily="34" charset="0"/>
                <a:cs typeface="Arial" panose="020B0604020202020204" pitchFamily="34" charset="0"/>
              </a:rPr>
              <a:t>Wer muss ein VVT führen?</a:t>
            </a:r>
            <a:endParaRPr lang="en-US" sz="3600" dirty="0">
              <a:solidFill>
                <a:schemeClr val="tx1"/>
              </a:solidFill>
              <a:latin typeface="Arial" panose="020B0604020202020204" pitchFamily="34" charset="0"/>
              <a:cs typeface="Arial" panose="020B0604020202020204" pitchFamily="34" charset="0"/>
            </a:endParaRPr>
          </a:p>
        </p:txBody>
      </p:sp>
      <p:graphicFrame>
        <p:nvGraphicFramePr>
          <p:cNvPr id="20" name="Inhaltsplatzhalter 2">
            <a:extLst>
              <a:ext uri="{FF2B5EF4-FFF2-40B4-BE49-F238E27FC236}">
                <a16:creationId xmlns:a16="http://schemas.microsoft.com/office/drawing/2014/main" id="{3FEA298B-382A-A19A-91B1-9C7F451E4617}"/>
              </a:ext>
            </a:extLst>
          </p:cNvPr>
          <p:cNvGraphicFramePr/>
          <p:nvPr>
            <p:extLst>
              <p:ext uri="{D42A27DB-BD31-4B8C-83A1-F6EECF244321}">
                <p14:modId xmlns:p14="http://schemas.microsoft.com/office/powerpoint/2010/main" val="1573621110"/>
              </p:ext>
            </p:extLst>
          </p:nvPr>
        </p:nvGraphicFramePr>
        <p:xfrm>
          <a:off x="619225" y="2021306"/>
          <a:ext cx="5120113" cy="4003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nhaltsplatzhalter 4" descr="Ein Bild, das Text enthält.&#10;&#10;Automatisch generierte Beschreibung">
            <a:extLst>
              <a:ext uri="{FF2B5EF4-FFF2-40B4-BE49-F238E27FC236}">
                <a16:creationId xmlns:a16="http://schemas.microsoft.com/office/drawing/2014/main" id="{00BCC4BE-2ED7-1EBD-6F1F-A069E0ED1299}"/>
              </a:ext>
            </a:extLst>
          </p:cNvPr>
          <p:cNvPicPr>
            <a:picLocks noChangeAspect="1"/>
          </p:cNvPicPr>
          <p:nvPr/>
        </p:nvPicPr>
        <p:blipFill rotWithShape="1">
          <a:blip r:embed="rId7"/>
          <a:srcRect r="20834"/>
          <a:stretch/>
        </p:blipFill>
        <p:spPr>
          <a:xfrm>
            <a:off x="6196264" y="2174874"/>
            <a:ext cx="4113796" cy="3468610"/>
          </a:xfrm>
          <a:prstGeom prst="rect">
            <a:avLst/>
          </a:prstGeom>
          <a:noFill/>
        </p:spPr>
      </p:pic>
    </p:spTree>
    <p:extLst>
      <p:ext uri="{BB962C8B-B14F-4D97-AF65-F5344CB8AC3E}">
        <p14:creationId xmlns:p14="http://schemas.microsoft.com/office/powerpoint/2010/main" val="2082170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D7C937-C12F-421C-97FA-3AC25943691B}"/>
              </a:ext>
            </a:extLst>
          </p:cNvPr>
          <p:cNvSpPr>
            <a:spLocks noGrp="1"/>
          </p:cNvSpPr>
          <p:nvPr>
            <p:ph type="title"/>
          </p:nvPr>
        </p:nvSpPr>
        <p:spPr/>
        <p:txBody>
          <a:bodyPr/>
          <a:lstStyle/>
          <a:p>
            <a:r>
              <a:rPr lang="de-DE" dirty="0"/>
              <a:t>Datenschutz geht uns alle was an, </a:t>
            </a:r>
            <a:br>
              <a:rPr lang="de-DE" dirty="0"/>
            </a:br>
            <a:r>
              <a:rPr lang="de-DE" dirty="0"/>
              <a:t>helft unsere und die Daten der Patienten und Kunden zu schützen!</a:t>
            </a:r>
          </a:p>
        </p:txBody>
      </p:sp>
    </p:spTree>
    <p:extLst>
      <p:ext uri="{BB962C8B-B14F-4D97-AF65-F5344CB8AC3E}">
        <p14:creationId xmlns:p14="http://schemas.microsoft.com/office/powerpoint/2010/main" val="421309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2DD5F1-8004-5024-95AE-F2F04190CDA8}"/>
              </a:ext>
            </a:extLst>
          </p:cNvPr>
          <p:cNvSpPr>
            <a:spLocks noGrp="1"/>
          </p:cNvSpPr>
          <p:nvPr>
            <p:ph type="body" sz="quarter" idx="11"/>
          </p:nvPr>
        </p:nvSpPr>
        <p:spPr>
          <a:xfrm>
            <a:off x="270232" y="2120918"/>
            <a:ext cx="5427677" cy="3282552"/>
          </a:xfrm>
        </p:spPr>
        <p:txBody>
          <a:bodyPr/>
          <a:lstStyle/>
          <a:p>
            <a:r>
              <a:rPr lang="de-DE" sz="2000" b="0" dirty="0">
                <a:solidFill>
                  <a:schemeClr val="tx1"/>
                </a:solidFill>
                <a:effectLst/>
                <a:latin typeface="Arial" panose="020B0604020202020204" pitchFamily="34" charset="0"/>
                <a:ea typeface="Lato" panose="020F0502020204030203" pitchFamily="34" charset="0"/>
                <a:cs typeface="Arial" panose="020B0604020202020204" pitchFamily="34" charset="0"/>
              </a:rPr>
              <a:t>Unter Datenschutz versteht man den Schutz von Personen vor dem Missbrauch Ihrer Daten. Die grundsätzliche Idee des Datenschutzes ist es, dass jeder Mensch selbst entscheiden kann, wem, wann, welche seiner persönlichen Daten zugänglich gemacht werden. </a:t>
            </a:r>
            <a:br>
              <a:rPr lang="de-DE" sz="2000" b="0" dirty="0">
                <a:solidFill>
                  <a:schemeClr val="tx1"/>
                </a:solidFill>
                <a:effectLst/>
                <a:latin typeface="Arial" panose="020B0604020202020204" pitchFamily="34" charset="0"/>
                <a:ea typeface="Lato" panose="020F0502020204030203" pitchFamily="34" charset="0"/>
                <a:cs typeface="Arial" panose="020B0604020202020204" pitchFamily="34" charset="0"/>
              </a:rPr>
            </a:br>
            <a:endParaRPr lang="de-DE" sz="2000" b="0" dirty="0">
              <a:solidFill>
                <a:schemeClr val="tx1"/>
              </a:solidFill>
              <a:effectLst/>
              <a:latin typeface="Arial" panose="020B0604020202020204" pitchFamily="34" charset="0"/>
              <a:ea typeface="Lato" panose="020F0502020204030203" pitchFamily="34" charset="0"/>
              <a:cs typeface="Arial" panose="020B0604020202020204" pitchFamily="34" charset="0"/>
            </a:endParaRPr>
          </a:p>
          <a:p>
            <a:pPr marL="0" indent="0" algn="ctr">
              <a:buNone/>
            </a:pPr>
            <a:r>
              <a:rPr lang="de-DE" sz="2000" b="1" dirty="0">
                <a:solidFill>
                  <a:schemeClr val="tx1"/>
                </a:solidFill>
                <a:effectLst/>
                <a:latin typeface="Arial" panose="020B0604020202020204" pitchFamily="34" charset="0"/>
                <a:ea typeface="Lato" panose="020F0502020204030203" pitchFamily="34" charset="0"/>
                <a:cs typeface="Arial" panose="020B0604020202020204" pitchFamily="34" charset="0"/>
              </a:rPr>
              <a:t>= Grundrecht des Einzelnen auf </a:t>
            </a:r>
            <a:br>
              <a:rPr lang="de-DE" sz="2000" b="1" dirty="0">
                <a:solidFill>
                  <a:schemeClr val="tx1"/>
                </a:solidFill>
                <a:effectLst/>
                <a:latin typeface="Arial" panose="020B0604020202020204" pitchFamily="34" charset="0"/>
                <a:ea typeface="Lato" panose="020F0502020204030203" pitchFamily="34" charset="0"/>
                <a:cs typeface="Arial" panose="020B0604020202020204" pitchFamily="34" charset="0"/>
              </a:rPr>
            </a:br>
            <a:r>
              <a:rPr lang="de-DE" sz="2000" b="1" dirty="0">
                <a:solidFill>
                  <a:schemeClr val="tx1"/>
                </a:solidFill>
                <a:effectLst/>
                <a:latin typeface="Arial" panose="020B0604020202020204" pitchFamily="34" charset="0"/>
                <a:ea typeface="Lato" panose="020F0502020204030203" pitchFamily="34" charset="0"/>
                <a:cs typeface="Arial" panose="020B0604020202020204" pitchFamily="34" charset="0"/>
              </a:rPr>
              <a:t>informationelle Selbstbestimmung</a:t>
            </a:r>
          </a:p>
          <a:p>
            <a:endParaRPr lang="de-DE" sz="2000" dirty="0">
              <a:solidFill>
                <a:schemeClr val="tx1"/>
              </a:solidFill>
              <a:latin typeface="Arial" panose="020B0604020202020204" pitchFamily="34" charset="0"/>
              <a:cs typeface="Arial" panose="020B0604020202020204" pitchFamily="34" charset="0"/>
            </a:endParaRPr>
          </a:p>
        </p:txBody>
      </p:sp>
      <p:sp>
        <p:nvSpPr>
          <p:cNvPr id="3" name="Titel 2">
            <a:extLst>
              <a:ext uri="{FF2B5EF4-FFF2-40B4-BE49-F238E27FC236}">
                <a16:creationId xmlns:a16="http://schemas.microsoft.com/office/drawing/2014/main" id="{7F57CA81-3D1E-EF03-5467-7A5758C1E89F}"/>
              </a:ext>
            </a:extLst>
          </p:cNvPr>
          <p:cNvSpPr>
            <a:spLocks noGrp="1"/>
          </p:cNvSpPr>
          <p:nvPr>
            <p:ph type="title"/>
          </p:nvPr>
        </p:nvSpPr>
        <p:spPr/>
        <p:txBody>
          <a:bodyPr/>
          <a:lstStyle/>
          <a:p>
            <a:r>
              <a:rPr lang="de-DE" dirty="0">
                <a:solidFill>
                  <a:schemeClr val="tx1"/>
                </a:solidFill>
              </a:rPr>
              <a:t>Was ist </a:t>
            </a:r>
            <a:r>
              <a:rPr lang="de-DE" dirty="0">
                <a:solidFill>
                  <a:schemeClr val="tx1"/>
                </a:solidFill>
                <a:latin typeface="Arial" panose="020B0604020202020204" pitchFamily="34" charset="0"/>
                <a:cs typeface="Arial" panose="020B0604020202020204" pitchFamily="34" charset="0"/>
              </a:rPr>
              <a:t>Datenschutz</a:t>
            </a:r>
            <a:r>
              <a:rPr lang="de-DE" dirty="0">
                <a:solidFill>
                  <a:schemeClr val="tx1"/>
                </a:solidFill>
              </a:rPr>
              <a:t>?</a:t>
            </a:r>
          </a:p>
        </p:txBody>
      </p:sp>
      <p:pic>
        <p:nvPicPr>
          <p:cNvPr id="5" name="Grafik 4">
            <a:extLst>
              <a:ext uri="{FF2B5EF4-FFF2-40B4-BE49-F238E27FC236}">
                <a16:creationId xmlns:a16="http://schemas.microsoft.com/office/drawing/2014/main" id="{B7336A7A-2576-93C5-7DC5-5CA4BE99C2C3}"/>
              </a:ext>
            </a:extLst>
          </p:cNvPr>
          <p:cNvPicPr>
            <a:picLocks noChangeAspect="1"/>
          </p:cNvPicPr>
          <p:nvPr/>
        </p:nvPicPr>
        <p:blipFill>
          <a:blip r:embed="rId2"/>
          <a:stretch>
            <a:fillRect/>
          </a:stretch>
        </p:blipFill>
        <p:spPr>
          <a:xfrm>
            <a:off x="8153230" y="2120918"/>
            <a:ext cx="1054699" cy="1054699"/>
          </a:xfrm>
          <a:prstGeom prst="rect">
            <a:avLst/>
          </a:prstGeom>
        </p:spPr>
      </p:pic>
      <p:sp>
        <p:nvSpPr>
          <p:cNvPr id="7" name="Textfeld 6">
            <a:extLst>
              <a:ext uri="{FF2B5EF4-FFF2-40B4-BE49-F238E27FC236}">
                <a16:creationId xmlns:a16="http://schemas.microsoft.com/office/drawing/2014/main" id="{DFAF6147-F85E-C073-0B95-DE174C5C7EFE}"/>
              </a:ext>
            </a:extLst>
          </p:cNvPr>
          <p:cNvSpPr txBox="1"/>
          <p:nvPr/>
        </p:nvSpPr>
        <p:spPr>
          <a:xfrm>
            <a:off x="6236391" y="3392862"/>
            <a:ext cx="6298162" cy="369332"/>
          </a:xfrm>
          <a:prstGeom prst="rect">
            <a:avLst/>
          </a:prstGeom>
          <a:noFill/>
        </p:spPr>
        <p:txBody>
          <a:bodyPr wrap="square">
            <a:spAutoFit/>
          </a:bodyPr>
          <a:lstStyle/>
          <a:p>
            <a:r>
              <a:rPr lang="de-DE" sz="1800" b="1" dirty="0">
                <a:latin typeface="Arial" panose="020B0604020202020204" pitchFamily="34" charset="0"/>
                <a:ea typeface="Lato" panose="020F0502020204030203" pitchFamily="34" charset="0"/>
                <a:cs typeface="Arial" panose="020B0604020202020204" pitchFamily="34" charset="0"/>
              </a:rPr>
              <a:t>Datenschutz gilt nur für Natürliche PERSONEN</a:t>
            </a:r>
          </a:p>
        </p:txBody>
      </p:sp>
      <p:sp>
        <p:nvSpPr>
          <p:cNvPr id="9" name="Textfeld 8">
            <a:extLst>
              <a:ext uri="{FF2B5EF4-FFF2-40B4-BE49-F238E27FC236}">
                <a16:creationId xmlns:a16="http://schemas.microsoft.com/office/drawing/2014/main" id="{0C4E5F75-57D0-33B4-AE37-5649DD56447B}"/>
              </a:ext>
            </a:extLst>
          </p:cNvPr>
          <p:cNvSpPr txBox="1"/>
          <p:nvPr/>
        </p:nvSpPr>
        <p:spPr>
          <a:xfrm>
            <a:off x="6348549" y="3846001"/>
            <a:ext cx="6715908" cy="1200329"/>
          </a:xfrm>
          <a:prstGeom prst="rect">
            <a:avLst/>
          </a:prstGeom>
          <a:noFill/>
        </p:spPr>
        <p:txBody>
          <a:bodyPr wrap="square">
            <a:spAutoFit/>
          </a:bodyPr>
          <a:lstStyle/>
          <a:p>
            <a:r>
              <a:rPr lang="de-DE" dirty="0">
                <a:latin typeface="Arial" panose="020B0604020202020204" pitchFamily="34" charset="0"/>
                <a:ea typeface="Lato" panose="020F0502020204030203" pitchFamily="34" charset="0"/>
                <a:cs typeface="Arial" panose="020B0604020202020204" pitchFamily="34" charset="0"/>
              </a:rPr>
              <a:t>Also für jeden Menschen von der Geburt </a:t>
            </a:r>
            <a:br>
              <a:rPr lang="de-DE" dirty="0">
                <a:latin typeface="Arial" panose="020B0604020202020204" pitchFamily="34" charset="0"/>
                <a:ea typeface="Lato" panose="020F0502020204030203" pitchFamily="34" charset="0"/>
                <a:cs typeface="Arial" panose="020B0604020202020204" pitchFamily="34" charset="0"/>
              </a:rPr>
            </a:br>
            <a:r>
              <a:rPr lang="de-DE" dirty="0">
                <a:latin typeface="Arial" panose="020B0604020202020204" pitchFamily="34" charset="0"/>
                <a:ea typeface="Lato" panose="020F0502020204030203" pitchFamily="34" charset="0"/>
                <a:cs typeface="Arial" panose="020B0604020202020204" pitchFamily="34" charset="0"/>
              </a:rPr>
              <a:t>bis zum Tod, der/die </a:t>
            </a:r>
            <a:r>
              <a:rPr lang="de-DE" dirty="0" err="1">
                <a:latin typeface="Arial" panose="020B0604020202020204" pitchFamily="34" charset="0"/>
                <a:ea typeface="Lato" panose="020F0502020204030203" pitchFamily="34" charset="0"/>
                <a:cs typeface="Arial" panose="020B0604020202020204" pitchFamily="34" charset="0"/>
              </a:rPr>
              <a:t>Träger:in</a:t>
            </a:r>
            <a:r>
              <a:rPr lang="de-DE" dirty="0">
                <a:latin typeface="Arial" panose="020B0604020202020204" pitchFamily="34" charset="0"/>
                <a:ea typeface="Lato" panose="020F0502020204030203" pitchFamily="34" charset="0"/>
                <a:cs typeface="Arial" panose="020B0604020202020204" pitchFamily="34" charset="0"/>
              </a:rPr>
              <a:t> von Rechten </a:t>
            </a:r>
            <a:br>
              <a:rPr lang="de-DE" dirty="0">
                <a:latin typeface="Arial" panose="020B0604020202020204" pitchFamily="34" charset="0"/>
                <a:ea typeface="Lato" panose="020F0502020204030203" pitchFamily="34" charset="0"/>
                <a:cs typeface="Arial" panose="020B0604020202020204" pitchFamily="34" charset="0"/>
              </a:rPr>
            </a:br>
            <a:r>
              <a:rPr lang="de-DE" dirty="0">
                <a:latin typeface="Arial" panose="020B0604020202020204" pitchFamily="34" charset="0"/>
                <a:ea typeface="Lato" panose="020F0502020204030203" pitchFamily="34" charset="0"/>
                <a:cs typeface="Arial" panose="020B0604020202020204" pitchFamily="34" charset="0"/>
              </a:rPr>
              <a:t>und Pflichten ist (z.B. </a:t>
            </a:r>
            <a:r>
              <a:rPr lang="de-DE" dirty="0" err="1">
                <a:latin typeface="Arial" panose="020B0604020202020204" pitchFamily="34" charset="0"/>
                <a:ea typeface="Lato" panose="020F0502020204030203" pitchFamily="34" charset="0"/>
                <a:cs typeface="Arial" panose="020B0604020202020204" pitchFamily="34" charset="0"/>
              </a:rPr>
              <a:t>Verbraucher:innen</a:t>
            </a:r>
            <a:r>
              <a:rPr lang="de-DE" dirty="0">
                <a:latin typeface="Arial" panose="020B0604020202020204" pitchFamily="34" charset="0"/>
                <a:ea typeface="Lato" panose="020F0502020204030203" pitchFamily="34" charset="0"/>
                <a:cs typeface="Arial" panose="020B0604020202020204" pitchFamily="34" charset="0"/>
              </a:rPr>
              <a:t>, </a:t>
            </a:r>
            <a:br>
              <a:rPr lang="de-DE" dirty="0">
                <a:latin typeface="Arial" panose="020B0604020202020204" pitchFamily="34" charset="0"/>
                <a:ea typeface="Lato" panose="020F0502020204030203" pitchFamily="34" charset="0"/>
                <a:cs typeface="Arial" panose="020B0604020202020204" pitchFamily="34" charset="0"/>
              </a:rPr>
            </a:br>
            <a:r>
              <a:rPr lang="de-DE" dirty="0" err="1">
                <a:latin typeface="Arial" panose="020B0604020202020204" pitchFamily="34" charset="0"/>
                <a:ea typeface="Lato" panose="020F0502020204030203" pitchFamily="34" charset="0"/>
                <a:cs typeface="Arial" panose="020B0604020202020204" pitchFamily="34" charset="0"/>
              </a:rPr>
              <a:t>Patient:innen</a:t>
            </a:r>
            <a:r>
              <a:rPr lang="de-DE" dirty="0">
                <a:latin typeface="Arial" panose="020B0604020202020204" pitchFamily="34" charset="0"/>
                <a:ea typeface="Lato" panose="020F0502020204030203" pitchFamily="34" charset="0"/>
                <a:cs typeface="Arial" panose="020B0604020202020204" pitchFamily="34" charset="0"/>
              </a:rPr>
              <a:t>, </a:t>
            </a:r>
            <a:r>
              <a:rPr lang="de-DE" dirty="0" err="1">
                <a:latin typeface="Arial" panose="020B0604020202020204" pitchFamily="34" charset="0"/>
                <a:ea typeface="Lato" panose="020F0502020204030203" pitchFamily="34" charset="0"/>
                <a:cs typeface="Arial" panose="020B0604020202020204" pitchFamily="34" charset="0"/>
              </a:rPr>
              <a:t>Mitarbeiter:innen</a:t>
            </a:r>
            <a:r>
              <a:rPr lang="de-DE" dirty="0">
                <a:latin typeface="Arial" panose="020B0604020202020204" pitchFamily="34" charset="0"/>
                <a:ea typeface="Lato" panose="020F0502020204030203" pitchFamily="34" charset="0"/>
                <a:cs typeface="Arial" panose="020B0604020202020204" pitchFamily="34" charset="0"/>
              </a:rPr>
              <a:t>, </a:t>
            </a:r>
            <a:r>
              <a:rPr lang="de-DE" dirty="0" err="1">
                <a:latin typeface="Arial" panose="020B0604020202020204" pitchFamily="34" charset="0"/>
                <a:ea typeface="Lato" panose="020F0502020204030203" pitchFamily="34" charset="0"/>
                <a:cs typeface="Arial" panose="020B0604020202020204" pitchFamily="34" charset="0"/>
              </a:rPr>
              <a:t>Kund:innen</a:t>
            </a:r>
            <a:r>
              <a:rPr lang="de-DE" dirty="0">
                <a:latin typeface="Arial" panose="020B0604020202020204" pitchFamily="34" charset="0"/>
                <a:ea typeface="Lato" panose="020F0502020204030203" pitchFamily="34" charset="0"/>
                <a:cs typeface="Arial" panose="020B0604020202020204" pitchFamily="34" charset="0"/>
              </a:rPr>
              <a:t>). </a:t>
            </a:r>
          </a:p>
        </p:txBody>
      </p:sp>
    </p:spTree>
    <p:extLst>
      <p:ext uri="{BB962C8B-B14F-4D97-AF65-F5344CB8AC3E}">
        <p14:creationId xmlns:p14="http://schemas.microsoft.com/office/powerpoint/2010/main" val="425796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6109498" y="908344"/>
            <a:ext cx="5244301" cy="1538130"/>
          </a:xfrm>
        </p:spPr>
        <p:txBody>
          <a:bodyPr vert="horz" lIns="91440" tIns="45720" rIns="91440" bIns="45720" rtlCol="0" anchor="ctr">
            <a:normAutofit/>
          </a:bodyPr>
          <a:lstStyle/>
          <a:p>
            <a:r>
              <a:rPr lang="en-US" sz="4100" kern="1200" dirty="0" err="1">
                <a:solidFill>
                  <a:schemeClr val="tx1"/>
                </a:solidFill>
                <a:latin typeface="Arial" panose="020B0604020202020204" pitchFamily="34" charset="0"/>
                <a:cs typeface="Arial" panose="020B0604020202020204" pitchFamily="34" charset="0"/>
              </a:rPr>
              <a:t>Personenbezogene</a:t>
            </a:r>
            <a:r>
              <a:rPr lang="en-US" sz="4100" kern="1200" dirty="0">
                <a:solidFill>
                  <a:schemeClr val="tx1"/>
                </a:solidFill>
                <a:latin typeface="Arial" panose="020B0604020202020204" pitchFamily="34" charset="0"/>
                <a:cs typeface="Arial" panose="020B0604020202020204" pitchFamily="34" charset="0"/>
              </a:rPr>
              <a:t> </a:t>
            </a:r>
            <a:r>
              <a:rPr lang="en-US" sz="4100" kern="1200" dirty="0" err="1">
                <a:solidFill>
                  <a:schemeClr val="tx1"/>
                </a:solidFill>
                <a:latin typeface="Arial" panose="020B0604020202020204" pitchFamily="34" charset="0"/>
                <a:cs typeface="Arial" panose="020B0604020202020204" pitchFamily="34" charset="0"/>
              </a:rPr>
              <a:t>Daten</a:t>
            </a:r>
            <a:endParaRPr lang="en-US" sz="4100" kern="1200" dirty="0">
              <a:solidFill>
                <a:schemeClr val="tx1"/>
              </a:solidFill>
              <a:latin typeface="Arial" panose="020B0604020202020204" pitchFamily="34" charset="0"/>
              <a:cs typeface="Arial" panose="020B0604020202020204" pitchFamily="34" charset="0"/>
            </a:endParaRPr>
          </a:p>
        </p:txBody>
      </p:sp>
      <p:sp>
        <p:nvSpPr>
          <p:cNvPr id="18"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4" name="Grafik 3">
            <a:extLst>
              <a:ext uri="{FF2B5EF4-FFF2-40B4-BE49-F238E27FC236}">
                <a16:creationId xmlns:a16="http://schemas.microsoft.com/office/drawing/2014/main" id="{53526B32-5F6C-814C-646A-8482E04BDD13}"/>
              </a:ext>
            </a:extLst>
          </p:cNvPr>
          <p:cNvPicPr>
            <a:picLocks noChangeAspect="1"/>
          </p:cNvPicPr>
          <p:nvPr/>
        </p:nvPicPr>
        <p:blipFill>
          <a:blip r:embed="rId2"/>
          <a:stretch>
            <a:fillRect/>
          </a:stretch>
        </p:blipFill>
        <p:spPr>
          <a:xfrm>
            <a:off x="1480173" y="1558206"/>
            <a:ext cx="3267942" cy="3732995"/>
          </a:xfrm>
          <a:prstGeom prst="rect">
            <a:avLst/>
          </a:prstGeom>
        </p:spPr>
      </p:pic>
      <p:sp>
        <p:nvSpPr>
          <p:cNvPr id="5" name="Inhaltsplatzhalter 2">
            <a:extLst>
              <a:ext uri="{FF2B5EF4-FFF2-40B4-BE49-F238E27FC236}">
                <a16:creationId xmlns:a16="http://schemas.microsoft.com/office/drawing/2014/main" id="{55C3F40B-5344-0D44-665D-F28889DB213E}"/>
              </a:ext>
            </a:extLst>
          </p:cNvPr>
          <p:cNvSpPr txBox="1">
            <a:spLocks/>
          </p:cNvSpPr>
          <p:nvPr/>
        </p:nvSpPr>
        <p:spPr>
          <a:xfrm>
            <a:off x="5911157" y="2706865"/>
            <a:ext cx="6176340" cy="3470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0" dirty="0">
                <a:effectLst/>
                <a:latin typeface="Arial" panose="020B0604020202020204" pitchFamily="34" charset="0"/>
                <a:cs typeface="Arial" panose="020B0604020202020204" pitchFamily="34" charset="0"/>
              </a:rPr>
              <a:t>Der </a:t>
            </a:r>
            <a:r>
              <a:rPr lang="en-US" sz="1500" b="0" dirty="0" err="1">
                <a:effectLst/>
                <a:latin typeface="Arial" panose="020B0604020202020204" pitchFamily="34" charset="0"/>
                <a:cs typeface="Arial" panose="020B0604020202020204" pitchFamily="34" charset="0"/>
              </a:rPr>
              <a:t>Datenschutz</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beschäftigt</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sich</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ausschließlich</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mit</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sogenannten</a:t>
            </a:r>
            <a:r>
              <a:rPr lang="en-US" sz="1500" b="0" dirty="0">
                <a:effectLst/>
                <a:latin typeface="Arial" panose="020B0604020202020204" pitchFamily="34" charset="0"/>
                <a:cs typeface="Arial" panose="020B0604020202020204" pitchFamily="34" charset="0"/>
              </a:rPr>
              <a:t> </a:t>
            </a:r>
            <a:br>
              <a:rPr lang="en-US" sz="1500" b="0" dirty="0">
                <a:effectLst/>
                <a:latin typeface="Arial" panose="020B0604020202020204" pitchFamily="34" charset="0"/>
                <a:cs typeface="Arial" panose="020B0604020202020204" pitchFamily="34" charset="0"/>
              </a:rPr>
            </a:br>
            <a:r>
              <a:rPr lang="en-US" sz="1500" b="0" dirty="0">
                <a:effectLst/>
                <a:latin typeface="Arial" panose="020B0604020202020204" pitchFamily="34" charset="0"/>
                <a:cs typeface="Arial" panose="020B0604020202020204" pitchFamily="34" charset="0"/>
              </a:rPr>
              <a:t>„</a:t>
            </a:r>
            <a:r>
              <a:rPr lang="en-US" sz="1500" b="0" dirty="0" err="1">
                <a:effectLst/>
                <a:latin typeface="Arial" panose="020B0604020202020204" pitchFamily="34" charset="0"/>
                <a:cs typeface="Arial" panose="020B0604020202020204" pitchFamily="34" charset="0"/>
              </a:rPr>
              <a:t>personenbezogenen</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Daten</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oder</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beziehbaren</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Daten</a:t>
            </a:r>
            <a:r>
              <a:rPr lang="en-US" sz="1500" b="0" dirty="0">
                <a:effectLst/>
                <a:latin typeface="Arial" panose="020B0604020202020204" pitchFamily="34" charset="0"/>
                <a:cs typeface="Arial" panose="020B0604020202020204" pitchFamily="34" charset="0"/>
              </a:rPr>
              <a:t>“.  </a:t>
            </a:r>
          </a:p>
          <a:p>
            <a:pPr marL="0"/>
            <a:endParaRPr lang="en-US" sz="1500" b="0" dirty="0">
              <a:effectLst/>
              <a:latin typeface="Arial" panose="020B0604020202020204" pitchFamily="34" charset="0"/>
              <a:cs typeface="Arial" panose="020B0604020202020204" pitchFamily="34" charset="0"/>
            </a:endParaRPr>
          </a:p>
          <a:p>
            <a:pPr marL="0" indent="0">
              <a:buNone/>
            </a:pPr>
            <a:r>
              <a:rPr lang="en-US" sz="1500" b="0" dirty="0">
                <a:effectLst/>
                <a:latin typeface="Arial" panose="020B0604020202020204" pitchFamily="34" charset="0"/>
                <a:cs typeface="Arial" panose="020B0604020202020204" pitchFamily="34" charset="0"/>
              </a:rPr>
              <a:t>Die </a:t>
            </a:r>
            <a:r>
              <a:rPr lang="en-US" sz="1500" b="0" dirty="0" err="1">
                <a:effectLst/>
                <a:latin typeface="Arial" panose="020B0604020202020204" pitchFamily="34" charset="0"/>
                <a:cs typeface="Arial" panose="020B0604020202020204" pitchFamily="34" charset="0"/>
              </a:rPr>
              <a:t>Daten</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müssen</a:t>
            </a:r>
            <a:r>
              <a:rPr lang="en-US" sz="1500" b="0" dirty="0">
                <a:effectLst/>
                <a:latin typeface="Arial" panose="020B0604020202020204" pitchFamily="34" charset="0"/>
                <a:cs typeface="Arial" panose="020B0604020202020204" pitchFamily="34" charset="0"/>
              </a:rPr>
              <a:t> also </a:t>
            </a:r>
            <a:r>
              <a:rPr lang="en-US" sz="1500" b="0" dirty="0" err="1">
                <a:effectLst/>
                <a:latin typeface="Arial" panose="020B0604020202020204" pitchFamily="34" charset="0"/>
                <a:cs typeface="Arial" panose="020B0604020202020204" pitchFamily="34" charset="0"/>
              </a:rPr>
              <a:t>einer</a:t>
            </a:r>
            <a:r>
              <a:rPr lang="en-US" sz="1500" b="0" dirty="0">
                <a:effectLst/>
                <a:latin typeface="Arial" panose="020B0604020202020204" pitchFamily="34" charset="0"/>
                <a:cs typeface="Arial" panose="020B0604020202020204" pitchFamily="34" charset="0"/>
              </a:rPr>
              <a:t> Person </a:t>
            </a:r>
            <a:r>
              <a:rPr lang="en-US" sz="1500" b="0" dirty="0" err="1">
                <a:effectLst/>
                <a:latin typeface="Arial" panose="020B0604020202020204" pitchFamily="34" charset="0"/>
                <a:cs typeface="Arial" panose="020B0604020202020204" pitchFamily="34" charset="0"/>
              </a:rPr>
              <a:t>zuzuordnen</a:t>
            </a:r>
            <a:r>
              <a:rPr lang="en-US" sz="1500" b="0" dirty="0">
                <a:effectLst/>
                <a:latin typeface="Arial" panose="020B0604020202020204" pitchFamily="34" charset="0"/>
                <a:cs typeface="Arial" panose="020B0604020202020204" pitchFamily="34" charset="0"/>
              </a:rPr>
              <a:t> sein und </a:t>
            </a:r>
            <a:r>
              <a:rPr lang="en-US" sz="1500" b="0" dirty="0" err="1">
                <a:effectLst/>
                <a:latin typeface="Arial" panose="020B0604020202020204" pitchFamily="34" charset="0"/>
                <a:cs typeface="Arial" panose="020B0604020202020204" pitchFamily="34" charset="0"/>
              </a:rPr>
              <a:t>gelten</a:t>
            </a:r>
            <a:r>
              <a:rPr lang="en-US" sz="1500" dirty="0">
                <a:latin typeface="Arial" panose="020B0604020202020204" pitchFamily="34" charset="0"/>
                <a:cs typeface="Arial" panose="020B0604020202020204" pitchFamily="34" charset="0"/>
              </a:rPr>
              <a:t> </a:t>
            </a:r>
            <a:r>
              <a:rPr lang="en-US" sz="1500" b="0" dirty="0">
                <a:effectLst/>
                <a:latin typeface="Arial" panose="020B0604020202020204" pitchFamily="34" charset="0"/>
                <a:cs typeface="Arial" panose="020B0604020202020204" pitchFamily="34" charset="0"/>
              </a:rPr>
              <a:t>          für den </a:t>
            </a:r>
            <a:r>
              <a:rPr lang="en-US" sz="1500" b="0" dirty="0" err="1">
                <a:effectLst/>
                <a:latin typeface="Arial" panose="020B0604020202020204" pitchFamily="34" charset="0"/>
                <a:cs typeface="Arial" panose="020B0604020202020204" pitchFamily="34" charset="0"/>
              </a:rPr>
              <a:t>gesamten</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Verarbeitungsprozess</a:t>
            </a:r>
            <a:r>
              <a:rPr lang="en-US" sz="1500" b="0" dirty="0">
                <a:effectLst/>
                <a:latin typeface="Arial" panose="020B0604020202020204" pitchFamily="34" charset="0"/>
                <a:cs typeface="Arial" panose="020B0604020202020204" pitchFamily="34" charset="0"/>
              </a:rPr>
              <a:t> (von der </a:t>
            </a:r>
            <a:r>
              <a:rPr lang="en-US" sz="1500" b="0" dirty="0" err="1">
                <a:effectLst/>
                <a:latin typeface="Arial" panose="020B0604020202020204" pitchFamily="34" charset="0"/>
                <a:cs typeface="Arial" panose="020B0604020202020204" pitchFamily="34" charset="0"/>
              </a:rPr>
              <a:t>Erhebung</a:t>
            </a:r>
            <a:r>
              <a:rPr lang="en-US" sz="1500" b="0" dirty="0">
                <a:effectLst/>
                <a:latin typeface="Arial" panose="020B0604020202020204" pitchFamily="34" charset="0"/>
                <a:cs typeface="Arial" panose="020B0604020202020204" pitchFamily="34" charset="0"/>
              </a:rPr>
              <a:t> bis </a:t>
            </a:r>
            <a:r>
              <a:rPr lang="en-US" sz="1500" b="0" dirty="0" err="1">
                <a:effectLst/>
                <a:latin typeface="Arial" panose="020B0604020202020204" pitchFamily="34" charset="0"/>
                <a:cs typeface="Arial" panose="020B0604020202020204" pitchFamily="34" charset="0"/>
              </a:rPr>
              <a:t>zur</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Löschung</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wie</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zum</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Beispiel</a:t>
            </a:r>
            <a:r>
              <a:rPr lang="en-US" sz="1500" b="0" dirty="0">
                <a:effectLst/>
                <a:latin typeface="Arial" panose="020B0604020202020204" pitchFamily="34" charset="0"/>
                <a:cs typeface="Arial" panose="020B0604020202020204" pitchFamily="34" charset="0"/>
              </a:rPr>
              <a:t>:</a:t>
            </a:r>
          </a:p>
          <a:p>
            <a:pPr marL="285750"/>
            <a:r>
              <a:rPr lang="en-US" sz="1500" b="0" dirty="0">
                <a:effectLst/>
                <a:latin typeface="Arial" panose="020B0604020202020204" pitchFamily="34" charset="0"/>
                <a:cs typeface="Arial" panose="020B0604020202020204" pitchFamily="34" charset="0"/>
              </a:rPr>
              <a:t>Name</a:t>
            </a:r>
          </a:p>
          <a:p>
            <a:pPr marL="285750"/>
            <a:r>
              <a:rPr lang="en-US" sz="1500" b="0" dirty="0" err="1">
                <a:effectLst/>
                <a:latin typeface="Arial" panose="020B0604020202020204" pitchFamily="34" charset="0"/>
                <a:cs typeface="Arial" panose="020B0604020202020204" pitchFamily="34" charset="0"/>
              </a:rPr>
              <a:t>Adresse</a:t>
            </a:r>
            <a:r>
              <a:rPr lang="en-US" sz="1500" b="0" dirty="0">
                <a:effectLst/>
                <a:latin typeface="Arial" panose="020B0604020202020204" pitchFamily="34" charset="0"/>
                <a:cs typeface="Arial" panose="020B0604020202020204" pitchFamily="34" charset="0"/>
              </a:rPr>
              <a:t>/</a:t>
            </a:r>
            <a:r>
              <a:rPr lang="en-US" sz="1500" b="0" dirty="0" err="1">
                <a:effectLst/>
                <a:latin typeface="Arial" panose="020B0604020202020204" pitchFamily="34" charset="0"/>
                <a:cs typeface="Arial" panose="020B0604020202020204" pitchFamily="34" charset="0"/>
              </a:rPr>
              <a:t>Telefonnummer</a:t>
            </a:r>
            <a:r>
              <a:rPr lang="en-US" sz="1500" b="0" dirty="0">
                <a:effectLst/>
                <a:latin typeface="Arial" panose="020B0604020202020204" pitchFamily="34" charset="0"/>
                <a:cs typeface="Arial" panose="020B0604020202020204" pitchFamily="34" charset="0"/>
              </a:rPr>
              <a:t>/E-Mail</a:t>
            </a:r>
          </a:p>
          <a:p>
            <a:pPr marL="285750"/>
            <a:r>
              <a:rPr lang="en-US" sz="1500" b="0" dirty="0" err="1">
                <a:effectLst/>
                <a:latin typeface="Arial" panose="020B0604020202020204" pitchFamily="34" charset="0"/>
                <a:cs typeface="Arial" panose="020B0604020202020204" pitchFamily="34" charset="0"/>
              </a:rPr>
              <a:t>indirekt</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zuzuordnende</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Angaben</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z.B.</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Krankenversichertennummer</a:t>
            </a:r>
            <a:r>
              <a:rPr lang="en-US" sz="1500" b="0" dirty="0">
                <a:effectLst/>
                <a:latin typeface="Arial" panose="020B0604020202020204" pitchFamily="34" charset="0"/>
                <a:cs typeface="Arial" panose="020B0604020202020204" pitchFamily="34" charset="0"/>
              </a:rPr>
              <a:t>, </a:t>
            </a:r>
            <a:br>
              <a:rPr lang="en-US" sz="1500" b="0" dirty="0">
                <a:effectLst/>
                <a:latin typeface="Arial" panose="020B0604020202020204" pitchFamily="34" charset="0"/>
                <a:cs typeface="Arial" panose="020B0604020202020204" pitchFamily="34" charset="0"/>
              </a:rPr>
            </a:br>
            <a:r>
              <a:rPr lang="en-US" sz="1500" b="0" dirty="0" err="1">
                <a:effectLst/>
                <a:latin typeface="Arial" panose="020B0604020202020204" pitchFamily="34" charset="0"/>
                <a:cs typeface="Arial" panose="020B0604020202020204" pitchFamily="34" charset="0"/>
              </a:rPr>
              <a:t>Personalnummern</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aber</a:t>
            </a:r>
            <a:r>
              <a:rPr lang="en-US" sz="1500" b="0" dirty="0">
                <a:effectLst/>
                <a:latin typeface="Arial" panose="020B0604020202020204" pitchFamily="34" charset="0"/>
                <a:cs typeface="Arial" panose="020B0604020202020204" pitchFamily="34" charset="0"/>
              </a:rPr>
              <a:t>  </a:t>
            </a:r>
            <a:r>
              <a:rPr lang="en-US" sz="1500" b="0" dirty="0" err="1">
                <a:effectLst/>
                <a:latin typeface="Arial" panose="020B0604020202020204" pitchFamily="34" charset="0"/>
                <a:cs typeface="Arial" panose="020B0604020202020204" pitchFamily="34" charset="0"/>
              </a:rPr>
              <a:t>auch</a:t>
            </a:r>
            <a:r>
              <a:rPr lang="en-US" sz="1500" b="0" dirty="0">
                <a:effectLst/>
                <a:latin typeface="Arial" panose="020B0604020202020204" pitchFamily="34" charset="0"/>
                <a:cs typeface="Arial" panose="020B0604020202020204" pitchFamily="34" charset="0"/>
              </a:rPr>
              <a:t> IP-</a:t>
            </a:r>
            <a:r>
              <a:rPr lang="en-US" sz="1500" b="0" dirty="0" err="1">
                <a:effectLst/>
                <a:latin typeface="Arial" panose="020B0604020202020204" pitchFamily="34" charset="0"/>
                <a:cs typeface="Arial" panose="020B0604020202020204" pitchFamily="34" charset="0"/>
              </a:rPr>
              <a:t>Adressen</a:t>
            </a:r>
            <a:r>
              <a:rPr lang="en-US" sz="1500" dirty="0">
                <a:effectLst/>
                <a:latin typeface="Arial" panose="020B0604020202020204" pitchFamily="34" charset="0"/>
                <a:cs typeface="Arial" panose="020B0604020202020204" pitchFamily="34" charset="0"/>
              </a:rPr>
              <a:t>) </a:t>
            </a:r>
          </a:p>
          <a:p>
            <a:pPr marL="0"/>
            <a:endParaRPr lang="en-US" sz="1500" b="0" dirty="0">
              <a:effectLst/>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50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664377" y="369241"/>
            <a:ext cx="8526275" cy="814387"/>
          </a:xfrm>
        </p:spPr>
        <p:txBody>
          <a:bodyPr vert="horz" lIns="91440" tIns="45720" rIns="91440" bIns="45720" rtlCol="0" anchor="b">
            <a:normAutofit/>
          </a:bodyPr>
          <a:lstStyle/>
          <a:p>
            <a:r>
              <a:rPr lang="en-US" sz="3600" dirty="0" err="1">
                <a:solidFill>
                  <a:schemeClr val="tx1"/>
                </a:solidFill>
              </a:rPr>
              <a:t>Besondere</a:t>
            </a:r>
            <a:r>
              <a:rPr lang="en-US" sz="3600" dirty="0">
                <a:solidFill>
                  <a:schemeClr val="tx1"/>
                </a:solidFill>
              </a:rPr>
              <a:t> </a:t>
            </a:r>
            <a:r>
              <a:rPr lang="en-US" sz="3600" dirty="0" err="1">
                <a:solidFill>
                  <a:schemeClr val="tx1"/>
                </a:solidFill>
              </a:rPr>
              <a:t>personenbezogene</a:t>
            </a:r>
            <a:r>
              <a:rPr lang="en-US" sz="3600" dirty="0">
                <a:solidFill>
                  <a:schemeClr val="tx1"/>
                </a:solidFill>
              </a:rPr>
              <a:t> </a:t>
            </a:r>
            <a:r>
              <a:rPr lang="en-US" sz="3600" dirty="0" err="1">
                <a:solidFill>
                  <a:schemeClr val="tx1"/>
                </a:solidFill>
              </a:rPr>
              <a:t>Daten</a:t>
            </a:r>
            <a:endParaRPr lang="en-US" sz="3600" dirty="0">
              <a:solidFill>
                <a:schemeClr val="tx1"/>
              </a:solidFill>
            </a:endParaRPr>
          </a:p>
        </p:txBody>
      </p:sp>
      <p:pic>
        <p:nvPicPr>
          <p:cNvPr id="2" name="Grafik 1">
            <a:extLst>
              <a:ext uri="{FF2B5EF4-FFF2-40B4-BE49-F238E27FC236}">
                <a16:creationId xmlns:a16="http://schemas.microsoft.com/office/drawing/2014/main" id="{9D1522F8-A2EF-7E9D-49D7-DD5707EF45D1}"/>
              </a:ext>
            </a:extLst>
          </p:cNvPr>
          <p:cNvPicPr>
            <a:picLocks noChangeAspect="1"/>
          </p:cNvPicPr>
          <p:nvPr/>
        </p:nvPicPr>
        <p:blipFill rotWithShape="1">
          <a:blip r:embed="rId2"/>
          <a:srcRect l="1192" r="8427" b="2"/>
          <a:stretch/>
        </p:blipFill>
        <p:spPr>
          <a:xfrm>
            <a:off x="1054363" y="1746413"/>
            <a:ext cx="3303034" cy="3715054"/>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5" name="Inhaltsplatzhalter 2">
            <a:extLst>
              <a:ext uri="{FF2B5EF4-FFF2-40B4-BE49-F238E27FC236}">
                <a16:creationId xmlns:a16="http://schemas.microsoft.com/office/drawing/2014/main" id="{55C3F40B-5344-0D44-665D-F28889DB213E}"/>
              </a:ext>
            </a:extLst>
          </p:cNvPr>
          <p:cNvSpPr txBox="1">
            <a:spLocks/>
          </p:cNvSpPr>
          <p:nvPr/>
        </p:nvSpPr>
        <p:spPr>
          <a:xfrm>
            <a:off x="5023118" y="2735910"/>
            <a:ext cx="6486503" cy="3752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0" dirty="0" err="1">
                <a:effectLst/>
                <a:latin typeface="Arial" panose="020B0604020202020204" pitchFamily="34" charset="0"/>
                <a:cs typeface="Arial" panose="020B0604020202020204" pitchFamily="34" charset="0"/>
              </a:rPr>
              <a:t>Einige</a:t>
            </a:r>
            <a:r>
              <a:rPr lang="en-US" sz="1800" b="0" dirty="0">
                <a:effectLst/>
                <a:latin typeface="Arial" panose="020B0604020202020204" pitchFamily="34" charset="0"/>
                <a:cs typeface="Arial" panose="020B0604020202020204" pitchFamily="34" charset="0"/>
              </a:rPr>
              <a:t> </a:t>
            </a:r>
            <a:r>
              <a:rPr lang="en-US" sz="1800" b="0" dirty="0" err="1">
                <a:effectLst/>
                <a:latin typeface="Arial" panose="020B0604020202020204" pitchFamily="34" charset="0"/>
                <a:cs typeface="Arial" panose="020B0604020202020204" pitchFamily="34" charset="0"/>
              </a:rPr>
              <a:t>Daten</a:t>
            </a:r>
            <a:r>
              <a:rPr lang="en-US" sz="1800" b="0" dirty="0">
                <a:effectLst/>
                <a:latin typeface="Arial" panose="020B0604020202020204" pitchFamily="34" charset="0"/>
                <a:cs typeface="Arial" panose="020B0604020202020204" pitchFamily="34" charset="0"/>
              </a:rPr>
              <a:t> </a:t>
            </a:r>
            <a:r>
              <a:rPr lang="en-US" sz="1800" b="0" dirty="0" err="1">
                <a:effectLst/>
                <a:latin typeface="Arial" panose="020B0604020202020204" pitchFamily="34" charset="0"/>
                <a:cs typeface="Arial" panose="020B0604020202020204" pitchFamily="34" charset="0"/>
              </a:rPr>
              <a:t>sind</a:t>
            </a:r>
            <a:r>
              <a:rPr lang="en-US" sz="1800" b="0" dirty="0">
                <a:effectLst/>
                <a:latin typeface="Arial" panose="020B0604020202020204" pitchFamily="34" charset="0"/>
                <a:cs typeface="Arial" panose="020B0604020202020204" pitchFamily="34" charset="0"/>
              </a:rPr>
              <a:t> </a:t>
            </a:r>
            <a:r>
              <a:rPr lang="en-US" sz="1800" b="0" dirty="0" err="1">
                <a:effectLst/>
                <a:latin typeface="Arial" panose="020B0604020202020204" pitchFamily="34" charset="0"/>
                <a:cs typeface="Arial" panose="020B0604020202020204" pitchFamily="34" charset="0"/>
              </a:rPr>
              <a:t>besonders</a:t>
            </a:r>
            <a:r>
              <a:rPr lang="en-US" sz="1800" b="0" dirty="0">
                <a:effectLst/>
                <a:latin typeface="Arial" panose="020B0604020202020204" pitchFamily="34" charset="0"/>
                <a:cs typeface="Arial" panose="020B0604020202020204" pitchFamily="34" charset="0"/>
              </a:rPr>
              <a:t> </a:t>
            </a:r>
            <a:r>
              <a:rPr lang="en-US" sz="1800" b="0" dirty="0" err="1">
                <a:effectLst/>
                <a:latin typeface="Arial" panose="020B0604020202020204" pitchFamily="34" charset="0"/>
                <a:cs typeface="Arial" panose="020B0604020202020204" pitchFamily="34" charset="0"/>
              </a:rPr>
              <a:t>sensibel</a:t>
            </a:r>
            <a:r>
              <a:rPr lang="en-US" sz="1800" b="0" dirty="0">
                <a:effectLst/>
                <a:latin typeface="Arial" panose="020B0604020202020204" pitchFamily="34" charset="0"/>
                <a:cs typeface="Arial" panose="020B0604020202020204" pitchFamily="34" charset="0"/>
              </a:rPr>
              <a:t>. </a:t>
            </a:r>
            <a:r>
              <a:rPr lang="en-US" sz="1800" b="0" dirty="0" err="1">
                <a:effectLst/>
                <a:latin typeface="Arial" panose="020B0604020202020204" pitchFamily="34" charset="0"/>
                <a:cs typeface="Arial" panose="020B0604020202020204" pitchFamily="34" charset="0"/>
              </a:rPr>
              <a:t>Diese</a:t>
            </a:r>
            <a:r>
              <a:rPr lang="en-US" sz="1800" b="0" dirty="0">
                <a:effectLst/>
                <a:latin typeface="Arial" panose="020B0604020202020204" pitchFamily="34" charset="0"/>
                <a:cs typeface="Arial" panose="020B0604020202020204" pitchFamily="34" charset="0"/>
              </a:rPr>
              <a:t> </a:t>
            </a:r>
            <a:r>
              <a:rPr lang="en-US" sz="1800" b="0" dirty="0" err="1">
                <a:effectLst/>
                <a:latin typeface="Arial" panose="020B0604020202020204" pitchFamily="34" charset="0"/>
                <a:cs typeface="Arial" panose="020B0604020202020204" pitchFamily="34" charset="0"/>
              </a:rPr>
              <a:t>nennt</a:t>
            </a:r>
            <a:r>
              <a:rPr lang="en-US" sz="1800" b="0" dirty="0">
                <a:effectLst/>
                <a:latin typeface="Arial" panose="020B0604020202020204" pitchFamily="34" charset="0"/>
                <a:cs typeface="Arial" panose="020B0604020202020204" pitchFamily="34" charset="0"/>
              </a:rPr>
              <a:t> man </a:t>
            </a:r>
            <a:r>
              <a:rPr lang="en-US" sz="1800" dirty="0">
                <a:effectLst/>
                <a:latin typeface="Arial" panose="020B0604020202020204" pitchFamily="34" charset="0"/>
                <a:cs typeface="Arial" panose="020B0604020202020204" pitchFamily="34" charset="0"/>
              </a:rPr>
              <a:t>„</a:t>
            </a:r>
            <a:r>
              <a:rPr lang="en-US" sz="1800" dirty="0" err="1">
                <a:effectLst/>
                <a:latin typeface="Arial" panose="020B0604020202020204" pitchFamily="34" charset="0"/>
                <a:cs typeface="Arial" panose="020B0604020202020204" pitchFamily="34" charset="0"/>
              </a:rPr>
              <a:t>besondere</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personenbezogene</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Daten</a:t>
            </a:r>
            <a:r>
              <a:rPr lang="en-US" sz="1800" dirty="0">
                <a:effectLst/>
                <a:latin typeface="Arial" panose="020B0604020202020204" pitchFamily="34" charset="0"/>
                <a:cs typeface="Arial" panose="020B0604020202020204" pitchFamily="34" charset="0"/>
              </a:rPr>
              <a:t>“. </a:t>
            </a:r>
            <a:endParaRPr lang="en-US" sz="1800" b="0" dirty="0">
              <a:latin typeface="Arial" panose="020B0604020202020204" pitchFamily="34" charset="0"/>
              <a:cs typeface="Arial" panose="020B0604020202020204" pitchFamily="34" charset="0"/>
            </a:endParaRPr>
          </a:p>
          <a:p>
            <a:pPr marL="0" indent="0">
              <a:buNone/>
            </a:pPr>
            <a:endParaRPr lang="en-US" sz="1800" b="0" dirty="0">
              <a:effectLst/>
              <a:latin typeface="Arial" panose="020B0604020202020204" pitchFamily="34" charset="0"/>
              <a:cs typeface="Arial" panose="020B0604020202020204" pitchFamily="34" charset="0"/>
            </a:endParaRPr>
          </a:p>
          <a:p>
            <a:pPr marL="0" indent="0">
              <a:buNone/>
            </a:pPr>
            <a:r>
              <a:rPr lang="en-US" sz="1800" b="0" dirty="0" err="1">
                <a:effectLst/>
                <a:latin typeface="Arial" panose="020B0604020202020204" pitchFamily="34" charset="0"/>
                <a:cs typeface="Arial" panose="020B0604020202020204" pitchFamily="34" charset="0"/>
              </a:rPr>
              <a:t>Beispiele</a:t>
            </a:r>
            <a:r>
              <a:rPr lang="en-US" sz="1800" b="0" dirty="0">
                <a:effectLst/>
                <a:latin typeface="Arial" panose="020B0604020202020204" pitchFamily="34" charset="0"/>
                <a:cs typeface="Arial" panose="020B0604020202020204" pitchFamily="34" charset="0"/>
              </a:rPr>
              <a:t> für </a:t>
            </a:r>
            <a:r>
              <a:rPr lang="en-US" sz="1800" b="0" dirty="0" err="1">
                <a:effectLst/>
                <a:latin typeface="Arial" panose="020B0604020202020204" pitchFamily="34" charset="0"/>
                <a:cs typeface="Arial" panose="020B0604020202020204" pitchFamily="34" charset="0"/>
              </a:rPr>
              <a:t>besondere</a:t>
            </a:r>
            <a:r>
              <a:rPr lang="en-US" sz="1800" b="0" dirty="0">
                <a:effectLst/>
                <a:latin typeface="Arial" panose="020B0604020202020204" pitchFamily="34" charset="0"/>
                <a:cs typeface="Arial" panose="020B0604020202020204" pitchFamily="34" charset="0"/>
              </a:rPr>
              <a:t> </a:t>
            </a:r>
            <a:r>
              <a:rPr lang="en-US" sz="1800" b="0" dirty="0" err="1">
                <a:effectLst/>
                <a:latin typeface="Arial" panose="020B0604020202020204" pitchFamily="34" charset="0"/>
                <a:cs typeface="Arial" panose="020B0604020202020204" pitchFamily="34" charset="0"/>
              </a:rPr>
              <a:t>personenbezogene</a:t>
            </a:r>
            <a:r>
              <a:rPr lang="en-US" sz="1800" b="0" dirty="0">
                <a:effectLst/>
                <a:latin typeface="Arial" panose="020B0604020202020204" pitchFamily="34" charset="0"/>
                <a:cs typeface="Arial" panose="020B0604020202020204" pitchFamily="34" charset="0"/>
              </a:rPr>
              <a:t> </a:t>
            </a:r>
            <a:r>
              <a:rPr lang="en-US" sz="1800" b="0" dirty="0" err="1">
                <a:effectLst/>
                <a:latin typeface="Arial" panose="020B0604020202020204" pitchFamily="34" charset="0"/>
                <a:cs typeface="Arial" panose="020B0604020202020204" pitchFamily="34" charset="0"/>
              </a:rPr>
              <a:t>Daten</a:t>
            </a:r>
            <a:r>
              <a:rPr lang="en-US" sz="1800" b="0" dirty="0">
                <a:effectLst/>
                <a:latin typeface="Arial" panose="020B0604020202020204" pitchFamily="34" charset="0"/>
                <a:cs typeface="Arial" panose="020B0604020202020204" pitchFamily="34" charset="0"/>
              </a:rPr>
              <a:t> </a:t>
            </a:r>
            <a:r>
              <a:rPr lang="en-US" sz="1800" b="0" dirty="0" err="1">
                <a:effectLst/>
                <a:latin typeface="Arial" panose="020B0604020202020204" pitchFamily="34" charset="0"/>
                <a:cs typeface="Arial" panose="020B0604020202020204" pitchFamily="34" charset="0"/>
              </a:rPr>
              <a:t>sind</a:t>
            </a:r>
            <a:r>
              <a:rPr lang="en-US" sz="1800" b="0" dirty="0">
                <a:effectLst/>
                <a:latin typeface="Arial" panose="020B0604020202020204" pitchFamily="34" charset="0"/>
                <a:cs typeface="Arial" panose="020B0604020202020204" pitchFamily="34" charset="0"/>
              </a:rPr>
              <a:t>:</a:t>
            </a:r>
          </a:p>
          <a:p>
            <a:pPr marL="0" indent="0">
              <a:buNone/>
            </a:pPr>
            <a:endParaRPr lang="en-US" sz="1800" b="0" dirty="0">
              <a:effectLst/>
              <a:latin typeface="Arial" panose="020B0604020202020204" pitchFamily="34" charset="0"/>
              <a:cs typeface="Arial" panose="020B0604020202020204" pitchFamily="34" charset="0"/>
            </a:endParaRPr>
          </a:p>
          <a:p>
            <a:r>
              <a:rPr lang="en-US" sz="1800" b="0" dirty="0" err="1">
                <a:effectLst/>
                <a:latin typeface="Arial" panose="020B0604020202020204" pitchFamily="34" charset="0"/>
                <a:cs typeface="Arial" panose="020B0604020202020204" pitchFamily="34" charset="0"/>
              </a:rPr>
              <a:t>Ethnie</a:t>
            </a:r>
            <a:r>
              <a:rPr lang="en-US" sz="1800" b="0" dirty="0">
                <a:effectLst/>
                <a:latin typeface="Arial" panose="020B0604020202020204" pitchFamily="34" charset="0"/>
                <a:cs typeface="Arial" panose="020B0604020202020204" pitchFamily="34" charset="0"/>
              </a:rPr>
              <a:t>, Religion</a:t>
            </a:r>
          </a:p>
          <a:p>
            <a:r>
              <a:rPr lang="en-US" sz="1800" b="0" dirty="0" err="1">
                <a:effectLst/>
                <a:latin typeface="Arial" panose="020B0604020202020204" pitchFamily="34" charset="0"/>
                <a:cs typeface="Arial" panose="020B0604020202020204" pitchFamily="34" charset="0"/>
              </a:rPr>
              <a:t>Sexualleben</a:t>
            </a:r>
            <a:endParaRPr lang="en-US" sz="1800" b="0" dirty="0">
              <a:effectLst/>
              <a:latin typeface="Arial" panose="020B0604020202020204" pitchFamily="34" charset="0"/>
              <a:cs typeface="Arial" panose="020B0604020202020204" pitchFamily="34" charset="0"/>
            </a:endParaRPr>
          </a:p>
          <a:p>
            <a:r>
              <a:rPr lang="en-US" sz="1800" b="0" dirty="0" err="1">
                <a:effectLst/>
                <a:latin typeface="Arial" panose="020B0604020202020204" pitchFamily="34" charset="0"/>
                <a:cs typeface="Arial" panose="020B0604020202020204" pitchFamily="34" charset="0"/>
              </a:rPr>
              <a:t>Gesundheits</a:t>
            </a:r>
            <a:r>
              <a:rPr lang="en-US" sz="1800" b="0" dirty="0">
                <a:effectLst/>
                <a:latin typeface="Arial" panose="020B0604020202020204" pitchFamily="34" charset="0"/>
                <a:cs typeface="Arial" panose="020B0604020202020204" pitchFamily="34" charset="0"/>
              </a:rPr>
              <a:t>- und </a:t>
            </a:r>
            <a:r>
              <a:rPr lang="en-US" sz="1800" b="0" dirty="0" err="1">
                <a:effectLst/>
                <a:latin typeface="Arial" panose="020B0604020202020204" pitchFamily="34" charset="0"/>
                <a:cs typeface="Arial" panose="020B0604020202020204" pitchFamily="34" charset="0"/>
              </a:rPr>
              <a:t>Sozialdaten</a:t>
            </a:r>
            <a:endParaRPr lang="en-US" sz="1800" b="0" dirty="0">
              <a:effectLst/>
              <a:latin typeface="Arial" panose="020B0604020202020204" pitchFamily="34" charset="0"/>
              <a:cs typeface="Arial" panose="020B0604020202020204" pitchFamily="34" charset="0"/>
            </a:endParaRPr>
          </a:p>
          <a:p>
            <a:r>
              <a:rPr lang="en-US" sz="1800" b="0" dirty="0" err="1">
                <a:effectLst/>
                <a:latin typeface="Arial" panose="020B0604020202020204" pitchFamily="34" charset="0"/>
                <a:cs typeface="Arial" panose="020B0604020202020204" pitchFamily="34" charset="0"/>
              </a:rPr>
              <a:t>Gewerkschaftszugehörigkeit</a:t>
            </a:r>
            <a:r>
              <a:rPr lang="en-US" sz="1800" b="0" dirty="0">
                <a:effectLst/>
                <a:latin typeface="Arial" panose="020B0604020202020204" pitchFamily="34" charset="0"/>
                <a:cs typeface="Arial" panose="020B0604020202020204" pitchFamily="34" charset="0"/>
              </a:rPr>
              <a:t>, </a:t>
            </a:r>
            <a:r>
              <a:rPr lang="en-US" sz="1800" b="0" dirty="0" err="1">
                <a:effectLst/>
                <a:latin typeface="Arial" panose="020B0604020202020204" pitchFamily="34" charset="0"/>
                <a:cs typeface="Arial" panose="020B0604020202020204" pitchFamily="34" charset="0"/>
              </a:rPr>
              <a:t>politische</a:t>
            </a:r>
            <a:r>
              <a:rPr lang="en-US" sz="1800" b="0" dirty="0">
                <a:effectLst/>
                <a:latin typeface="Arial" panose="020B0604020202020204" pitchFamily="34" charset="0"/>
                <a:cs typeface="Arial" panose="020B0604020202020204" pitchFamily="34" charset="0"/>
              </a:rPr>
              <a:t> </a:t>
            </a:r>
            <a:r>
              <a:rPr lang="en-US" sz="1800" b="0" dirty="0" err="1">
                <a:effectLst/>
                <a:latin typeface="Arial" panose="020B0604020202020204" pitchFamily="34" charset="0"/>
                <a:cs typeface="Arial" panose="020B0604020202020204" pitchFamily="34" charset="0"/>
              </a:rPr>
              <a:t>Meinung</a:t>
            </a:r>
            <a:endParaRPr lang="en-US" sz="1800" b="0" dirty="0">
              <a:effectLst/>
              <a:latin typeface="Arial" panose="020B0604020202020204" pitchFamily="34" charset="0"/>
              <a:cs typeface="Arial" panose="020B0604020202020204" pitchFamily="34" charset="0"/>
            </a:endParaRPr>
          </a:p>
          <a:p>
            <a:pPr marL="0"/>
            <a:endParaRPr lang="en-US" sz="1800" b="0" dirty="0">
              <a:effectLst/>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7448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479151" y="1011077"/>
            <a:ext cx="7205164" cy="1692794"/>
          </a:xfrm>
        </p:spPr>
        <p:txBody>
          <a:bodyPr vert="horz" lIns="91440" tIns="45720" rIns="91440" bIns="45720" rtlCol="0" anchor="ctr">
            <a:normAutofit/>
          </a:bodyPr>
          <a:lstStyle/>
          <a:p>
            <a:r>
              <a:rPr lang="en-US" dirty="0" err="1">
                <a:solidFill>
                  <a:schemeClr val="tx1"/>
                </a:solidFill>
                <a:latin typeface="Arial" panose="020B0604020202020204" pitchFamily="34" charset="0"/>
                <a:cs typeface="Arial" panose="020B0604020202020204" pitchFamily="34" charset="0"/>
              </a:rPr>
              <a:t>Datenschutzgrundsätze</a:t>
            </a:r>
            <a:endParaRPr lang="en-US" dirty="0">
              <a:solidFill>
                <a:schemeClr val="tx1"/>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Inhaltsplatzhalter 2">
            <a:extLst>
              <a:ext uri="{FF2B5EF4-FFF2-40B4-BE49-F238E27FC236}">
                <a16:creationId xmlns:a16="http://schemas.microsoft.com/office/drawing/2014/main" id="{55C3F40B-5344-0D44-665D-F28889DB213E}"/>
              </a:ext>
            </a:extLst>
          </p:cNvPr>
          <p:cNvSpPr txBox="1">
            <a:spLocks/>
          </p:cNvSpPr>
          <p:nvPr/>
        </p:nvSpPr>
        <p:spPr>
          <a:xfrm>
            <a:off x="655320" y="2575034"/>
            <a:ext cx="11248657" cy="34622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dirty="0">
                <a:latin typeface="Arial" panose="020B0604020202020204" pitchFamily="34" charset="0"/>
                <a:cs typeface="Arial" panose="020B0604020202020204" pitchFamily="34" charset="0"/>
              </a:rPr>
              <a:t>Wenn wir Daten verarbeiten, sollten wir dies nur nach bestimmten Grundsätzen tun. Hier gibt es 3 Datenschutz-grundsätze, die wir immer berücksichtigen müssen:</a:t>
            </a:r>
          </a:p>
          <a:p>
            <a:pPr marL="0" indent="0">
              <a:buNone/>
            </a:pPr>
            <a:br>
              <a:rPr lang="de-DE" sz="1800" dirty="0">
                <a:latin typeface="Arial" panose="020B0604020202020204" pitchFamily="34" charset="0"/>
                <a:cs typeface="Arial" panose="020B0604020202020204" pitchFamily="34" charset="0"/>
              </a:rPr>
            </a:br>
            <a:r>
              <a:rPr lang="de-DE" sz="1800" b="1" dirty="0">
                <a:latin typeface="Arial" panose="020B0604020202020204" pitchFamily="34" charset="0"/>
                <a:cs typeface="Arial" panose="020B0604020202020204" pitchFamily="34" charset="0"/>
              </a:rPr>
              <a:t>Zweckbindung</a:t>
            </a:r>
          </a:p>
          <a:p>
            <a:r>
              <a:rPr lang="de-DE" sz="1800" dirty="0">
                <a:latin typeface="Arial" panose="020B0604020202020204" pitchFamily="34" charset="0"/>
                <a:cs typeface="Arial" panose="020B0604020202020204" pitchFamily="34" charset="0"/>
              </a:rPr>
              <a:t>Personenbezogene Daten dürfen nur für einen festgelegten, eindeutigen, legitimen Zweck erhoben werden.</a:t>
            </a:r>
          </a:p>
          <a:p>
            <a:endParaRPr lang="de-DE" sz="1800" dirty="0">
              <a:latin typeface="Arial" panose="020B0604020202020204" pitchFamily="34" charset="0"/>
              <a:cs typeface="Arial" panose="020B0604020202020204" pitchFamily="34" charset="0"/>
            </a:endParaRPr>
          </a:p>
          <a:p>
            <a:pPr marL="0" indent="0">
              <a:buNone/>
            </a:pPr>
            <a:r>
              <a:rPr lang="de-DE" sz="1800" b="1" dirty="0">
                <a:latin typeface="Arial" panose="020B0604020202020204" pitchFamily="34" charset="0"/>
                <a:cs typeface="Arial" panose="020B0604020202020204" pitchFamily="34" charset="0"/>
              </a:rPr>
              <a:t>Datensparsamkeit</a:t>
            </a:r>
          </a:p>
          <a:p>
            <a:r>
              <a:rPr lang="de-DE" sz="1800" dirty="0">
                <a:latin typeface="Arial" panose="020B0604020202020204" pitchFamily="34" charset="0"/>
                <a:cs typeface="Arial" panose="020B0604020202020204" pitchFamily="34" charset="0"/>
              </a:rPr>
              <a:t>Die Erhebung muss angemessen und auf ein notwendiges Maß zur Zweckerreichung beschränkt sein.</a:t>
            </a:r>
          </a:p>
          <a:p>
            <a:endParaRPr lang="de-DE" sz="1800" dirty="0">
              <a:latin typeface="Arial" panose="020B0604020202020204" pitchFamily="34" charset="0"/>
              <a:cs typeface="Arial" panose="020B0604020202020204" pitchFamily="34" charset="0"/>
            </a:endParaRPr>
          </a:p>
          <a:p>
            <a:pPr marL="0" indent="0">
              <a:buNone/>
            </a:pPr>
            <a:r>
              <a:rPr lang="de-DE" sz="1800" b="1" dirty="0">
                <a:latin typeface="Arial" panose="020B0604020202020204" pitchFamily="34" charset="0"/>
                <a:cs typeface="Arial" panose="020B0604020202020204" pitchFamily="34" charset="0"/>
              </a:rPr>
              <a:t>Zulässigkeit</a:t>
            </a:r>
          </a:p>
          <a:p>
            <a:r>
              <a:rPr lang="de-DE" sz="1800" dirty="0">
                <a:latin typeface="Arial" panose="020B0604020202020204" pitchFamily="34" charset="0"/>
                <a:cs typeface="Arial" panose="020B0604020202020204" pitchFamily="34" charset="0"/>
              </a:rPr>
              <a:t>Die Erhebung/Speicherung/Nutzung von personenbezogenen Daten ist verboten – außer, es gibt eine gesetzliche Verpflichtung oder die Person hat in die Datenverarbeitung eingewilligt.</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759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nhaltsplatzhalter 4">
            <a:extLst>
              <a:ext uri="{FF2B5EF4-FFF2-40B4-BE49-F238E27FC236}">
                <a16:creationId xmlns:a16="http://schemas.microsoft.com/office/drawing/2014/main" id="{7726B817-4501-6D9C-F00E-FEB317E47FB9}"/>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35"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838200" y="365125"/>
            <a:ext cx="4582886" cy="1899912"/>
          </a:xfrm>
        </p:spPr>
        <p:txBody>
          <a:bodyPr vert="horz" lIns="91440" tIns="45720" rIns="91440" bIns="45720" rtlCol="0" anchor="ctr">
            <a:normAutofit/>
          </a:bodyPr>
          <a:lstStyle/>
          <a:p>
            <a:r>
              <a:rPr lang="en-US" sz="4000" dirty="0" err="1">
                <a:solidFill>
                  <a:schemeClr val="tx1"/>
                </a:solidFill>
                <a:latin typeface="Arial" panose="020B0604020202020204" pitchFamily="34" charset="0"/>
                <a:cs typeface="Arial" panose="020B0604020202020204" pitchFamily="34" charset="0"/>
              </a:rPr>
              <a:t>Grundsätze</a:t>
            </a:r>
            <a:r>
              <a:rPr lang="en-US" sz="4000" dirty="0">
                <a:solidFill>
                  <a:schemeClr val="tx1"/>
                </a:solidFill>
                <a:latin typeface="Arial" panose="020B0604020202020204" pitchFamily="34" charset="0"/>
                <a:cs typeface="Arial" panose="020B0604020202020204" pitchFamily="34" charset="0"/>
              </a:rPr>
              <a:t> des </a:t>
            </a:r>
            <a:r>
              <a:rPr lang="en-US" sz="4000" dirty="0" err="1">
                <a:solidFill>
                  <a:schemeClr val="tx1"/>
                </a:solidFill>
                <a:latin typeface="Arial" panose="020B0604020202020204" pitchFamily="34" charset="0"/>
                <a:cs typeface="Arial" panose="020B0604020202020204" pitchFamily="34" charset="0"/>
              </a:rPr>
              <a:t>Datenschutzes</a:t>
            </a:r>
            <a:endParaRPr lang="en-US" sz="4000" dirty="0">
              <a:solidFill>
                <a:schemeClr val="tx1"/>
              </a:solidFill>
              <a:latin typeface="Arial" panose="020B0604020202020204" pitchFamily="34" charset="0"/>
              <a:cs typeface="Arial" panose="020B0604020202020204" pitchFamily="34" charset="0"/>
            </a:endParaRPr>
          </a:p>
        </p:txBody>
      </p:sp>
      <p:sp>
        <p:nvSpPr>
          <p:cNvPr id="5" name="Inhaltsplatzhalter 2">
            <a:extLst>
              <a:ext uri="{FF2B5EF4-FFF2-40B4-BE49-F238E27FC236}">
                <a16:creationId xmlns:a16="http://schemas.microsoft.com/office/drawing/2014/main" id="{55C3F40B-5344-0D44-665D-F28889DB213E}"/>
              </a:ext>
            </a:extLst>
          </p:cNvPr>
          <p:cNvSpPr txBox="1">
            <a:spLocks/>
          </p:cNvSpPr>
          <p:nvPr/>
        </p:nvSpPr>
        <p:spPr>
          <a:xfrm>
            <a:off x="838200" y="2434201"/>
            <a:ext cx="3822189"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i="0" u="none" strike="noStrike" dirty="0" err="1">
                <a:effectLst/>
                <a:latin typeface="Arial" panose="020B0604020202020204" pitchFamily="34" charset="0"/>
                <a:cs typeface="Arial" panose="020B0604020202020204" pitchFamily="34" charset="0"/>
              </a:rPr>
              <a:t>Rechtmäßigkeit</a:t>
            </a:r>
            <a:r>
              <a:rPr lang="en-US" sz="1900" i="0" u="none" strike="noStrike" dirty="0">
                <a:effectLst/>
                <a:latin typeface="Arial" panose="020B0604020202020204" pitchFamily="34" charset="0"/>
                <a:cs typeface="Arial" panose="020B0604020202020204" pitchFamily="34" charset="0"/>
              </a:rPr>
              <a:t> </a:t>
            </a:r>
          </a:p>
          <a:p>
            <a:r>
              <a:rPr lang="en-US" sz="1900" i="0" u="none" strike="noStrike" dirty="0" err="1">
                <a:effectLst/>
                <a:latin typeface="Arial" panose="020B0604020202020204" pitchFamily="34" charset="0"/>
                <a:cs typeface="Arial" panose="020B0604020202020204" pitchFamily="34" charset="0"/>
              </a:rPr>
              <a:t>Treu</a:t>
            </a:r>
            <a:r>
              <a:rPr lang="en-US" sz="1900" i="0" u="none" strike="noStrike" dirty="0">
                <a:effectLst/>
                <a:latin typeface="Arial" panose="020B0604020202020204" pitchFamily="34" charset="0"/>
                <a:cs typeface="Arial" panose="020B0604020202020204" pitchFamily="34" charset="0"/>
              </a:rPr>
              <a:t> und </a:t>
            </a:r>
            <a:r>
              <a:rPr lang="en-US" sz="1900" i="0" u="none" strike="noStrike" dirty="0" err="1">
                <a:effectLst/>
                <a:latin typeface="Arial" panose="020B0604020202020204" pitchFamily="34" charset="0"/>
                <a:cs typeface="Arial" panose="020B0604020202020204" pitchFamily="34" charset="0"/>
              </a:rPr>
              <a:t>Glauben</a:t>
            </a:r>
            <a:r>
              <a:rPr lang="en-US" sz="1900" i="0" u="none" strike="noStrike" dirty="0">
                <a:effectLst/>
                <a:latin typeface="Arial" panose="020B0604020202020204" pitchFamily="34" charset="0"/>
                <a:cs typeface="Arial" panose="020B0604020202020204" pitchFamily="34" charset="0"/>
              </a:rPr>
              <a:t> </a:t>
            </a:r>
          </a:p>
          <a:p>
            <a:r>
              <a:rPr lang="en-US" sz="1900" i="0" u="none" strike="noStrike" dirty="0" err="1">
                <a:effectLst/>
                <a:latin typeface="Arial" panose="020B0604020202020204" pitchFamily="34" charset="0"/>
                <a:cs typeface="Arial" panose="020B0604020202020204" pitchFamily="34" charset="0"/>
              </a:rPr>
              <a:t>Transparenz</a:t>
            </a:r>
            <a:endParaRPr lang="en-US" sz="1900" i="0" u="none" strike="noStrike" dirty="0">
              <a:effectLst/>
              <a:latin typeface="Arial" panose="020B0604020202020204" pitchFamily="34" charset="0"/>
              <a:cs typeface="Arial" panose="020B0604020202020204" pitchFamily="34" charset="0"/>
            </a:endParaRPr>
          </a:p>
          <a:p>
            <a:r>
              <a:rPr lang="en-US" sz="1900" i="0" u="none" strike="noStrike" dirty="0" err="1">
                <a:effectLst/>
                <a:latin typeface="Arial" panose="020B0604020202020204" pitchFamily="34" charset="0"/>
                <a:cs typeface="Arial" panose="020B0604020202020204" pitchFamily="34" charset="0"/>
              </a:rPr>
              <a:t>Zweckbindung</a:t>
            </a:r>
            <a:endParaRPr lang="en-US" sz="1900" i="0" u="none" strike="noStrike" dirty="0">
              <a:effectLst/>
              <a:latin typeface="Arial" panose="020B0604020202020204" pitchFamily="34" charset="0"/>
              <a:cs typeface="Arial" panose="020B0604020202020204" pitchFamily="34" charset="0"/>
            </a:endParaRPr>
          </a:p>
          <a:p>
            <a:r>
              <a:rPr lang="en-US" sz="1900" i="0" u="none" strike="noStrike" dirty="0" err="1">
                <a:effectLst/>
                <a:latin typeface="Arial" panose="020B0604020202020204" pitchFamily="34" charset="0"/>
                <a:cs typeface="Arial" panose="020B0604020202020204" pitchFamily="34" charset="0"/>
              </a:rPr>
              <a:t>Datenminimierung</a:t>
            </a:r>
            <a:endParaRPr lang="en-US" sz="1900" i="0" u="none" strike="noStrike" dirty="0">
              <a:effectLst/>
              <a:latin typeface="Arial" panose="020B0604020202020204" pitchFamily="34" charset="0"/>
              <a:cs typeface="Arial" panose="020B0604020202020204" pitchFamily="34" charset="0"/>
            </a:endParaRPr>
          </a:p>
          <a:p>
            <a:r>
              <a:rPr lang="en-US" sz="1900" i="0" u="none" strike="noStrike" dirty="0" err="1">
                <a:effectLst/>
                <a:latin typeface="Arial" panose="020B0604020202020204" pitchFamily="34" charset="0"/>
                <a:cs typeface="Arial" panose="020B0604020202020204" pitchFamily="34" charset="0"/>
              </a:rPr>
              <a:t>Richtigkeit</a:t>
            </a:r>
            <a:r>
              <a:rPr lang="en-US" sz="1900" i="0" u="none" strike="noStrike" dirty="0">
                <a:effectLst/>
                <a:latin typeface="Arial" panose="020B0604020202020204" pitchFamily="34" charset="0"/>
                <a:cs typeface="Arial" panose="020B0604020202020204" pitchFamily="34" charset="0"/>
              </a:rPr>
              <a:t> der </a:t>
            </a:r>
            <a:r>
              <a:rPr lang="en-US" sz="1900" i="0" u="none" strike="noStrike" dirty="0" err="1">
                <a:effectLst/>
                <a:latin typeface="Arial" panose="020B0604020202020204" pitchFamily="34" charset="0"/>
                <a:cs typeface="Arial" panose="020B0604020202020204" pitchFamily="34" charset="0"/>
              </a:rPr>
              <a:t>Daten</a:t>
            </a:r>
            <a:endParaRPr lang="en-US" sz="1900" i="0" u="none" strike="noStrike" dirty="0">
              <a:effectLst/>
              <a:latin typeface="Arial" panose="020B0604020202020204" pitchFamily="34" charset="0"/>
              <a:cs typeface="Arial" panose="020B0604020202020204" pitchFamily="34" charset="0"/>
            </a:endParaRPr>
          </a:p>
          <a:p>
            <a:r>
              <a:rPr lang="en-US" sz="1900" i="0" u="none" strike="noStrike" dirty="0" err="1">
                <a:effectLst/>
                <a:latin typeface="Arial" panose="020B0604020202020204" pitchFamily="34" charset="0"/>
                <a:cs typeface="Arial" panose="020B0604020202020204" pitchFamily="34" charset="0"/>
              </a:rPr>
              <a:t>Speicherbegrenzung</a:t>
            </a:r>
            <a:endParaRPr lang="en-US" sz="1900" i="0" u="none" strike="noStrike" dirty="0">
              <a:effectLst/>
              <a:latin typeface="Arial" panose="020B0604020202020204" pitchFamily="34" charset="0"/>
              <a:cs typeface="Arial" panose="020B0604020202020204" pitchFamily="34" charset="0"/>
            </a:endParaRPr>
          </a:p>
          <a:p>
            <a:r>
              <a:rPr lang="en-US" sz="1900" i="0" u="none" strike="noStrike" dirty="0" err="1">
                <a:effectLst/>
                <a:latin typeface="Arial" panose="020B0604020202020204" pitchFamily="34" charset="0"/>
                <a:cs typeface="Arial" panose="020B0604020202020204" pitchFamily="34" charset="0"/>
              </a:rPr>
              <a:t>Integrität</a:t>
            </a:r>
            <a:r>
              <a:rPr lang="en-US" sz="1900" i="0" u="none" strike="noStrike" dirty="0">
                <a:effectLst/>
                <a:latin typeface="Arial" panose="020B0604020202020204" pitchFamily="34" charset="0"/>
                <a:cs typeface="Arial" panose="020B0604020202020204" pitchFamily="34" charset="0"/>
              </a:rPr>
              <a:t> und </a:t>
            </a:r>
            <a:r>
              <a:rPr lang="en-US" sz="1900" i="0" u="none" strike="noStrike" dirty="0" err="1">
                <a:effectLst/>
                <a:latin typeface="Arial" panose="020B0604020202020204" pitchFamily="34" charset="0"/>
                <a:cs typeface="Arial" panose="020B0604020202020204" pitchFamily="34" charset="0"/>
              </a:rPr>
              <a:t>Vertraulichkeit</a:t>
            </a:r>
            <a:endParaRPr lang="en-US" sz="1900" i="0" u="none" strike="noStrike" dirty="0">
              <a:effectLst/>
              <a:latin typeface="Arial" panose="020B0604020202020204" pitchFamily="34" charset="0"/>
              <a:cs typeface="Arial" panose="020B0604020202020204" pitchFamily="34" charset="0"/>
            </a:endParaRPr>
          </a:p>
          <a:p>
            <a:r>
              <a:rPr lang="en-US" sz="1900" i="0" u="none" strike="noStrike" dirty="0" err="1">
                <a:effectLst/>
                <a:latin typeface="Arial" panose="020B0604020202020204" pitchFamily="34" charset="0"/>
                <a:cs typeface="Arial" panose="020B0604020202020204" pitchFamily="34" charset="0"/>
              </a:rPr>
              <a:t>Rechenschaftspflicht</a:t>
            </a:r>
            <a:endParaRPr lang="en-US" sz="1900" i="0" u="none" strike="noStrike" dirty="0">
              <a:effectLst/>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31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B46046-8E23-4610-B455-335FA92E35D0}"/>
              </a:ext>
            </a:extLst>
          </p:cNvPr>
          <p:cNvSpPr>
            <a:spLocks noGrp="1"/>
          </p:cNvSpPr>
          <p:nvPr>
            <p:ph type="title"/>
          </p:nvPr>
        </p:nvSpPr>
        <p:spPr>
          <a:xfrm>
            <a:off x="5393094" y="1386275"/>
            <a:ext cx="5291663" cy="1628775"/>
          </a:xfrm>
        </p:spPr>
        <p:txBody>
          <a:bodyPr vert="horz" lIns="91440" tIns="45720" rIns="91440" bIns="45720" rtlCol="0" anchor="b">
            <a:normAutofit/>
          </a:bodyPr>
          <a:lstStyle/>
          <a:p>
            <a:r>
              <a:rPr lang="en-US" sz="4000" dirty="0" err="1">
                <a:solidFill>
                  <a:schemeClr val="tx1"/>
                </a:solidFill>
                <a:latin typeface="Arial" panose="020B0604020202020204" pitchFamily="34" charset="0"/>
                <a:cs typeface="Arial" panose="020B0604020202020204" pitchFamily="34" charset="0"/>
              </a:rPr>
              <a:t>Personenbezogene</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Daten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müssen</a:t>
            </a:r>
            <a:r>
              <a:rPr lang="en-US" sz="4000" dirty="0">
                <a:solidFill>
                  <a:schemeClr val="tx1"/>
                </a:solidFill>
                <a:latin typeface="Arial" panose="020B0604020202020204" pitchFamily="34" charset="0"/>
                <a:cs typeface="Arial" panose="020B0604020202020204" pitchFamily="34" charset="0"/>
              </a:rPr>
              <a:t>…</a:t>
            </a:r>
          </a:p>
        </p:txBody>
      </p:sp>
      <p:pic>
        <p:nvPicPr>
          <p:cNvPr id="2" name="Grafik 1">
            <a:extLst>
              <a:ext uri="{FF2B5EF4-FFF2-40B4-BE49-F238E27FC236}">
                <a16:creationId xmlns:a16="http://schemas.microsoft.com/office/drawing/2014/main" id="{5381FFC3-A685-AFD2-C886-67B4F3664E5E}"/>
              </a:ext>
            </a:extLst>
          </p:cNvPr>
          <p:cNvPicPr>
            <a:picLocks noChangeAspect="1"/>
          </p:cNvPicPr>
          <p:nvPr/>
        </p:nvPicPr>
        <p:blipFill rotWithShape="1">
          <a:blip r:embed="rId2"/>
          <a:srcRect l="23911" r="9407" b="1"/>
          <a:stretch/>
        </p:blipFill>
        <p:spPr>
          <a:xfrm>
            <a:off x="2" y="1587"/>
            <a:ext cx="5548477" cy="624059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5" name="Inhaltsplatzhalter 2">
            <a:extLst>
              <a:ext uri="{FF2B5EF4-FFF2-40B4-BE49-F238E27FC236}">
                <a16:creationId xmlns:a16="http://schemas.microsoft.com/office/drawing/2014/main" id="{55C3F40B-5344-0D44-665D-F28889DB213E}"/>
              </a:ext>
            </a:extLst>
          </p:cNvPr>
          <p:cNvSpPr txBox="1">
            <a:spLocks/>
          </p:cNvSpPr>
          <p:nvPr/>
        </p:nvSpPr>
        <p:spPr>
          <a:xfrm>
            <a:off x="5626360" y="3286416"/>
            <a:ext cx="6339852" cy="3752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fontAlgn="base"/>
            <a:r>
              <a:rPr lang="en-US" sz="1800" b="0" i="0" u="none" strike="noStrike" dirty="0">
                <a:effectLst/>
                <a:latin typeface="Arial" panose="020B0604020202020204" pitchFamily="34" charset="0"/>
                <a:cs typeface="Arial" panose="020B0604020202020204" pitchFamily="34" charset="0"/>
              </a:rPr>
              <a:t>….auf </a:t>
            </a:r>
            <a:r>
              <a:rPr lang="en-US" sz="1800" b="0" i="0" u="none" strike="noStrike" dirty="0" err="1">
                <a:effectLst/>
                <a:latin typeface="Arial" panose="020B0604020202020204" pitchFamily="34" charset="0"/>
                <a:cs typeface="Arial" panose="020B0604020202020204" pitchFamily="34" charset="0"/>
              </a:rPr>
              <a:t>rechtmäßige</a:t>
            </a:r>
            <a:r>
              <a:rPr lang="en-US" sz="1800" b="0" i="0" u="none" strike="noStrike" dirty="0">
                <a:effectLst/>
                <a:latin typeface="Arial" panose="020B0604020202020204" pitchFamily="34" charset="0"/>
                <a:cs typeface="Arial" panose="020B0604020202020204" pitchFamily="34" charset="0"/>
              </a:rPr>
              <a:t> Weise, </a:t>
            </a:r>
            <a:r>
              <a:rPr lang="en-US" sz="1800" b="0" i="0" u="none" strike="noStrike" dirty="0" err="1">
                <a:effectLst/>
                <a:latin typeface="Arial" panose="020B0604020202020204" pitchFamily="34" charset="0"/>
                <a:cs typeface="Arial" panose="020B0604020202020204" pitchFamily="34" charset="0"/>
              </a:rPr>
              <a:t>nach</a:t>
            </a:r>
            <a:r>
              <a:rPr lang="en-US" sz="1800" b="0" i="0" u="none" strike="noStrike" dirty="0">
                <a:effectLst/>
                <a:latin typeface="Arial" panose="020B0604020202020204" pitchFamily="34" charset="0"/>
                <a:cs typeface="Arial" panose="020B0604020202020204" pitchFamily="34" charset="0"/>
              </a:rPr>
              <a:t> </a:t>
            </a:r>
            <a:r>
              <a:rPr lang="en-US" sz="1800" b="0" i="0" u="none" strike="noStrike" dirty="0" err="1">
                <a:effectLst/>
                <a:latin typeface="Arial" panose="020B0604020202020204" pitchFamily="34" charset="0"/>
                <a:cs typeface="Arial" panose="020B0604020202020204" pitchFamily="34" charset="0"/>
              </a:rPr>
              <a:t>Treu</a:t>
            </a:r>
            <a:r>
              <a:rPr lang="en-US" sz="1800" b="0" i="0" u="none" strike="noStrike" dirty="0">
                <a:effectLst/>
                <a:latin typeface="Arial" panose="020B0604020202020204" pitchFamily="34" charset="0"/>
                <a:cs typeface="Arial" panose="020B0604020202020204" pitchFamily="34" charset="0"/>
              </a:rPr>
              <a:t> und </a:t>
            </a:r>
            <a:r>
              <a:rPr lang="en-US" sz="1800" b="0" i="0" u="none" strike="noStrike" dirty="0" err="1">
                <a:effectLst/>
                <a:latin typeface="Arial" panose="020B0604020202020204" pitchFamily="34" charset="0"/>
                <a:cs typeface="Arial" panose="020B0604020202020204" pitchFamily="34" charset="0"/>
              </a:rPr>
              <a:t>Glauben</a:t>
            </a:r>
            <a:r>
              <a:rPr lang="en-US" sz="1800" b="0" i="0" u="none" strike="noStrike" dirty="0">
                <a:effectLst/>
                <a:latin typeface="Arial" panose="020B0604020202020204" pitchFamily="34" charset="0"/>
                <a:cs typeface="Arial" panose="020B0604020202020204" pitchFamily="34" charset="0"/>
              </a:rPr>
              <a:t> und in </a:t>
            </a:r>
            <a:r>
              <a:rPr lang="en-US" sz="1800" b="0" i="0" u="none" strike="noStrike" dirty="0" err="1">
                <a:effectLst/>
                <a:latin typeface="Arial" panose="020B0604020202020204" pitchFamily="34" charset="0"/>
                <a:cs typeface="Arial" panose="020B0604020202020204" pitchFamily="34" charset="0"/>
              </a:rPr>
              <a:t>einer</a:t>
            </a:r>
            <a:r>
              <a:rPr lang="en-US" sz="1800" b="0" i="0" u="none" strike="noStrike" dirty="0">
                <a:effectLst/>
                <a:latin typeface="Arial" panose="020B0604020202020204" pitchFamily="34" charset="0"/>
                <a:cs typeface="Arial" panose="020B0604020202020204" pitchFamily="34" charset="0"/>
              </a:rPr>
              <a:t> für die </a:t>
            </a:r>
            <a:r>
              <a:rPr lang="en-US" sz="1800" b="0" i="0" u="none" strike="noStrike" dirty="0" err="1">
                <a:effectLst/>
                <a:latin typeface="Arial" panose="020B0604020202020204" pitchFamily="34" charset="0"/>
                <a:cs typeface="Arial" panose="020B0604020202020204" pitchFamily="34" charset="0"/>
              </a:rPr>
              <a:t>betroffene</a:t>
            </a:r>
            <a:r>
              <a:rPr lang="en-US" sz="1800" b="0" i="0" u="none" strike="noStrike" dirty="0">
                <a:effectLst/>
                <a:latin typeface="Arial" panose="020B0604020202020204" pitchFamily="34" charset="0"/>
                <a:cs typeface="Arial" panose="020B0604020202020204" pitchFamily="34" charset="0"/>
              </a:rPr>
              <a:t> Person </a:t>
            </a:r>
            <a:r>
              <a:rPr lang="en-US" sz="1800" b="0" i="0" u="none" strike="noStrike" dirty="0" err="1">
                <a:effectLst/>
                <a:latin typeface="Arial" panose="020B0604020202020204" pitchFamily="34" charset="0"/>
                <a:cs typeface="Arial" panose="020B0604020202020204" pitchFamily="34" charset="0"/>
              </a:rPr>
              <a:t>nachvollziehbaren</a:t>
            </a:r>
            <a:r>
              <a:rPr lang="en-US" sz="1800" b="0" i="0" u="none" strike="noStrike" dirty="0">
                <a:effectLst/>
                <a:latin typeface="Arial" panose="020B0604020202020204" pitchFamily="34" charset="0"/>
                <a:cs typeface="Arial" panose="020B0604020202020204" pitchFamily="34" charset="0"/>
              </a:rPr>
              <a:t> Weise </a:t>
            </a:r>
            <a:r>
              <a:rPr lang="en-US" sz="1800" b="0" i="0" u="none" strike="noStrike" dirty="0" err="1">
                <a:effectLst/>
                <a:latin typeface="Arial" panose="020B0604020202020204" pitchFamily="34" charset="0"/>
                <a:cs typeface="Arial" panose="020B0604020202020204" pitchFamily="34" charset="0"/>
              </a:rPr>
              <a:t>verarbeitet</a:t>
            </a:r>
            <a:r>
              <a:rPr lang="en-US" sz="1800" b="0" i="0" u="none" strike="noStrike" dirty="0">
                <a:effectLst/>
                <a:latin typeface="Arial" panose="020B0604020202020204" pitchFamily="34" charset="0"/>
                <a:cs typeface="Arial" panose="020B0604020202020204" pitchFamily="34" charset="0"/>
              </a:rPr>
              <a:t> warden</a:t>
            </a:r>
            <a:r>
              <a:rPr lang="en-US" sz="1800" dirty="0">
                <a:latin typeface="Arial" panose="020B0604020202020204" pitchFamily="34" charset="0"/>
                <a:cs typeface="Arial" panose="020B0604020202020204" pitchFamily="34" charset="0"/>
              </a:rPr>
              <a:t>.</a:t>
            </a:r>
            <a:endParaRPr lang="en-US" sz="1800" b="0" i="0" u="none" strike="noStrike" dirty="0">
              <a:effectLst/>
              <a:latin typeface="Arial" panose="020B0604020202020204" pitchFamily="34" charset="0"/>
              <a:cs typeface="Arial" panose="020B0604020202020204" pitchFamily="34" charset="0"/>
            </a:endParaRPr>
          </a:p>
          <a:p>
            <a:pPr marL="0" fontAlgn="base"/>
            <a:endParaRPr lang="en-US" sz="1800" dirty="0">
              <a:latin typeface="Arial" panose="020B0604020202020204" pitchFamily="34" charset="0"/>
              <a:cs typeface="Arial" panose="020B0604020202020204" pitchFamily="34" charset="0"/>
            </a:endParaRPr>
          </a:p>
          <a:p>
            <a:pPr marL="0" indent="0" fontAlgn="base">
              <a:buNone/>
            </a:pPr>
            <a:endParaRPr lang="en-US" sz="1800" b="0" i="0" u="none" strike="noStrike" dirty="0">
              <a:effectLst/>
              <a:latin typeface="Arial" panose="020B0604020202020204" pitchFamily="34" charset="0"/>
              <a:cs typeface="Arial" panose="020B0604020202020204" pitchFamily="34" charset="0"/>
            </a:endParaRPr>
          </a:p>
          <a:p>
            <a:pPr marL="0" indent="0" fontAlgn="base">
              <a:buNone/>
            </a:pPr>
            <a:r>
              <a:rPr lang="en-US" sz="1800" b="1" i="0" u="none" strike="noStrike" dirty="0" err="1">
                <a:effectLst/>
                <a:latin typeface="Arial" panose="020B0604020202020204" pitchFamily="34" charset="0"/>
                <a:cs typeface="Arial" panose="020B0604020202020204" pitchFamily="34" charset="0"/>
              </a:rPr>
              <a:t>Rechtmäßigkeit</a:t>
            </a:r>
            <a:r>
              <a:rPr lang="en-US" sz="1800" b="1" i="0" u="none" strike="noStrike" dirty="0">
                <a:effectLst/>
                <a:latin typeface="Arial" panose="020B0604020202020204" pitchFamily="34" charset="0"/>
                <a:cs typeface="Arial" panose="020B0604020202020204" pitchFamily="34" charset="0"/>
              </a:rPr>
              <a:t>, </a:t>
            </a:r>
            <a:r>
              <a:rPr lang="en-US" sz="1800" b="1" i="0" u="none" strike="noStrike" dirty="0" err="1">
                <a:effectLst/>
                <a:latin typeface="Arial" panose="020B0604020202020204" pitchFamily="34" charset="0"/>
                <a:cs typeface="Arial" panose="020B0604020202020204" pitchFamily="34" charset="0"/>
              </a:rPr>
              <a:t>Verarbeitung</a:t>
            </a:r>
            <a:r>
              <a:rPr lang="en-US" sz="1800" b="1" i="0" u="none" strike="noStrike" dirty="0">
                <a:effectLst/>
                <a:latin typeface="Arial" panose="020B0604020202020204" pitchFamily="34" charset="0"/>
                <a:cs typeface="Arial" panose="020B0604020202020204" pitchFamily="34" charset="0"/>
              </a:rPr>
              <a:t> </a:t>
            </a:r>
            <a:r>
              <a:rPr lang="en-US" sz="1800" b="1" i="0" u="none" strike="noStrike" dirty="0" err="1">
                <a:effectLst/>
                <a:latin typeface="Arial" panose="020B0604020202020204" pitchFamily="34" charset="0"/>
                <a:cs typeface="Arial" panose="020B0604020202020204" pitchFamily="34" charset="0"/>
              </a:rPr>
              <a:t>nach</a:t>
            </a:r>
            <a:r>
              <a:rPr lang="en-US" sz="1800" b="1" i="0" u="none" strike="noStrike" dirty="0">
                <a:effectLst/>
                <a:latin typeface="Arial" panose="020B0604020202020204" pitchFamily="34" charset="0"/>
                <a:cs typeface="Arial" panose="020B0604020202020204" pitchFamily="34" charset="0"/>
              </a:rPr>
              <a:t> </a:t>
            </a:r>
            <a:r>
              <a:rPr lang="en-US" sz="1800" b="1" i="0" u="none" strike="noStrike" dirty="0" err="1">
                <a:effectLst/>
                <a:latin typeface="Arial" panose="020B0604020202020204" pitchFamily="34" charset="0"/>
                <a:cs typeface="Arial" panose="020B0604020202020204" pitchFamily="34" charset="0"/>
              </a:rPr>
              <a:t>Treu</a:t>
            </a:r>
            <a:r>
              <a:rPr lang="en-US" sz="1800" b="1" i="0" u="none" strike="noStrike" dirty="0">
                <a:effectLst/>
                <a:latin typeface="Arial" panose="020B0604020202020204" pitchFamily="34" charset="0"/>
                <a:cs typeface="Arial" panose="020B0604020202020204" pitchFamily="34" charset="0"/>
              </a:rPr>
              <a:t> und </a:t>
            </a:r>
            <a:r>
              <a:rPr lang="en-US" sz="1800" b="1" i="0" u="none" strike="noStrike" dirty="0" err="1">
                <a:effectLst/>
                <a:latin typeface="Arial" panose="020B0604020202020204" pitchFamily="34" charset="0"/>
                <a:cs typeface="Arial" panose="020B0604020202020204" pitchFamily="34" charset="0"/>
              </a:rPr>
              <a:t>Glauben</a:t>
            </a:r>
            <a:r>
              <a:rPr lang="en-US" sz="1800" b="1" i="0" u="none" strike="noStrike" dirty="0">
                <a:effectLst/>
                <a:latin typeface="Arial" panose="020B0604020202020204" pitchFamily="34" charset="0"/>
                <a:cs typeface="Arial" panose="020B0604020202020204" pitchFamily="34" charset="0"/>
              </a:rPr>
              <a:t>, </a:t>
            </a:r>
            <a:r>
              <a:rPr lang="en-US" sz="1800" b="1" i="0" u="none" strike="noStrike" dirty="0" err="1">
                <a:effectLst/>
                <a:latin typeface="Arial" panose="020B0604020202020204" pitchFamily="34" charset="0"/>
                <a:cs typeface="Arial" panose="020B0604020202020204" pitchFamily="34" charset="0"/>
              </a:rPr>
              <a:t>Transparenz</a:t>
            </a:r>
            <a:endParaRPr lang="en-US" sz="1800" b="1" i="0" u="none" strike="noStrike" dirty="0">
              <a:effectLst/>
              <a:latin typeface="Arial" panose="020B0604020202020204" pitchFamily="34" charset="0"/>
              <a:cs typeface="Arial" panose="020B0604020202020204" pitchFamily="34" charset="0"/>
            </a:endParaRPr>
          </a:p>
          <a:p>
            <a:pPr marL="0" fontAlgn="base"/>
            <a:endParaRPr lang="en-US" sz="1800" b="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96298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BB86224E-AFC9-4A4F-9F97-8E39510F750E}" vid="{8152921F-14FB-4D3C-9B0B-43264A873B4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Vorlage Power Point United Therapy 2022</Template>
  <TotalTime>0</TotalTime>
  <Words>1961</Words>
  <Application>Microsoft Office PowerPoint</Application>
  <PresentationFormat>Breitbild</PresentationFormat>
  <Paragraphs>214</Paragraphs>
  <Slides>36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36</vt:i4>
      </vt:variant>
    </vt:vector>
  </HeadingPairs>
  <TitlesOfParts>
    <vt:vector size="42" baseType="lpstr">
      <vt:lpstr>Arial</vt:lpstr>
      <vt:lpstr>Calibri</vt:lpstr>
      <vt:lpstr>Century Gothic</vt:lpstr>
      <vt:lpstr>Franklin Gothic Medium</vt:lpstr>
      <vt:lpstr>Lato</vt:lpstr>
      <vt:lpstr>Office</vt:lpstr>
      <vt:lpstr>Datenschutz   Grundlagen des Datenschutzes</vt:lpstr>
      <vt:lpstr>Ein Verbot mit Erlaubnisvorbehalt</vt:lpstr>
      <vt:lpstr>Datenschutz: Alles was wir wissen müssen!</vt:lpstr>
      <vt:lpstr>Was ist Datenschutz?</vt:lpstr>
      <vt:lpstr>Personenbezogene Daten</vt:lpstr>
      <vt:lpstr>Besondere personenbezogene Daten</vt:lpstr>
      <vt:lpstr>Datenschutzgrundsätze</vt:lpstr>
      <vt:lpstr>Grundsätze des Datenschutzes</vt:lpstr>
      <vt:lpstr>Personenbezogene Daten müssen…</vt:lpstr>
      <vt:lpstr>Daraus lassen sich Betroffenenrechte ableiten</vt:lpstr>
      <vt:lpstr>Was ist der Beitrag der  United Therapy Group?</vt:lpstr>
      <vt:lpstr>Personenbezogene Daten  müssen…</vt:lpstr>
      <vt:lpstr>Personenbezogene Daten müssen…</vt:lpstr>
      <vt:lpstr>Personenbezogene Daten müssen…</vt:lpstr>
      <vt:lpstr>Personenbezogene Daten müssen…</vt:lpstr>
      <vt:lpstr>Personenbezogene Daten müssen…</vt:lpstr>
      <vt:lpstr>Personenbezogene Daten müssen…</vt:lpstr>
      <vt:lpstr>Rechtsgrundlagen</vt:lpstr>
      <vt:lpstr>Was ist der Beitrag der United Therapy GmbH…</vt:lpstr>
      <vt:lpstr>Patientenaufnahme</vt:lpstr>
      <vt:lpstr>Patientenaufnahme</vt:lpstr>
      <vt:lpstr>Datenschutz an der Anmeldung</vt:lpstr>
      <vt:lpstr>Datenschutz am Arbeitsplatz</vt:lpstr>
      <vt:lpstr>Passwortrichtlinien</vt:lpstr>
      <vt:lpstr>Wann sind Passwörter zu sichern I?</vt:lpstr>
      <vt:lpstr>Passwörter nicht an Dritte weitergeben!</vt:lpstr>
      <vt:lpstr>Achtung Datenschutzverletzung!</vt:lpstr>
      <vt:lpstr>Achtung Datenschutzverletzung!</vt:lpstr>
      <vt:lpstr>Interner Meldeweg – WIE?</vt:lpstr>
      <vt:lpstr>Datenschutzverletzung - was muss ich tun?</vt:lpstr>
      <vt:lpstr>Was ist das Verzeichnis der Verarbeitungstätigkeiten (VVT)?</vt:lpstr>
      <vt:lpstr>Auftragsverarbeitung</vt:lpstr>
      <vt:lpstr>Auftragsverarbeitung</vt:lpstr>
      <vt:lpstr>Auftragsverarbeitung</vt:lpstr>
      <vt:lpstr>Wer muss ein VVT führen?</vt:lpstr>
      <vt:lpstr>Datenschutz geht uns alle was an,  helft unsere und die Daten der Patienten und Kunden zu schützen!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Datenschutz   Grundlagen des Datenschutzes</dc:title>
  <dc:creator>Yvonne</dc:creator>
  <cp:lastModifiedBy>Specht, Yvonne</cp:lastModifiedBy>
  <cp:revision>16</cp:revision>
  <dcterms:created xsi:type="dcterms:W3CDTF">2023-02-21T14:36:11Z</dcterms:created>
  <dcterms:modified xsi:type="dcterms:W3CDTF">2023-02-28T15:04:21Z</dcterms:modified>
</cp:coreProperties>
</file>